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82" r:id="rId5"/>
    <p:sldId id="281" r:id="rId6"/>
    <p:sldId id="283" r:id="rId7"/>
    <p:sldId id="273" r:id="rId8"/>
    <p:sldId id="27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9" autoAdjust="0"/>
  </p:normalViewPr>
  <p:slideViewPr>
    <p:cSldViewPr>
      <p:cViewPr varScale="1">
        <p:scale>
          <a:sx n="69" d="100"/>
          <a:sy n="69" d="100"/>
        </p:scale>
        <p:origin x="22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1713-5584-4FC5-B2F1-44D9AB3E39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3BDE-E4EE-4A6A-B317-DC66142B9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88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1713-5584-4FC5-B2F1-44D9AB3E39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3BDE-E4EE-4A6A-B317-DC66142B9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0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1713-5584-4FC5-B2F1-44D9AB3E39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3BDE-E4EE-4A6A-B317-DC66142B9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1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1713-5584-4FC5-B2F1-44D9AB3E39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3BDE-E4EE-4A6A-B317-DC66142B9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38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1713-5584-4FC5-B2F1-44D9AB3E39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3BDE-E4EE-4A6A-B317-DC66142B9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99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1713-5584-4FC5-B2F1-44D9AB3E39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3BDE-E4EE-4A6A-B317-DC66142B9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1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1713-5584-4FC5-B2F1-44D9AB3E39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3BDE-E4EE-4A6A-B317-DC66142B9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19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1713-5584-4FC5-B2F1-44D9AB3E39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3BDE-E4EE-4A6A-B317-DC66142B9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1713-5584-4FC5-B2F1-44D9AB3E39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3BDE-E4EE-4A6A-B317-DC66142B9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66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1713-5584-4FC5-B2F1-44D9AB3E39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3BDE-E4EE-4A6A-B317-DC66142B9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21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1713-5584-4FC5-B2F1-44D9AB3E39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3BDE-E4EE-4A6A-B317-DC66142B9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20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1713-5584-4FC5-B2F1-44D9AB3E39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3BDE-E4EE-4A6A-B317-DC66142B9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01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01" y="-419507"/>
            <a:ext cx="2495899" cy="2493556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66135" y="6028905"/>
            <a:ext cx="5630684" cy="368397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Comité IDF - Présentation du 25/11/2023</a:t>
            </a:r>
          </a:p>
          <a:p>
            <a:pPr algn="r"/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1474561"/>
            <a:ext cx="7252451" cy="104347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Tir sur Cible subaquatique</a:t>
            </a:r>
            <a:b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d’Activités 2023</a:t>
            </a:r>
          </a:p>
        </p:txBody>
      </p:sp>
      <p:pic>
        <p:nvPicPr>
          <p:cNvPr id="4" name="Picture 4" descr="logo_2b_nwvi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22" y="4149080"/>
            <a:ext cx="1100131" cy="24309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2" y="179980"/>
            <a:ext cx="1390739" cy="1529000"/>
          </a:xfrm>
          <a:prstGeom prst="rect">
            <a:avLst/>
          </a:prstGeom>
        </p:spPr>
      </p:pic>
      <p:pic>
        <p:nvPicPr>
          <p:cNvPr id="9" name="Image 8" descr="Une image contenant personne, Visage humain, habits, sourire&#10;&#10;Description générée automatiquement">
            <a:extLst>
              <a:ext uri="{FF2B5EF4-FFF2-40B4-BE49-F238E27FC236}">
                <a16:creationId xmlns:a16="http://schemas.microsoft.com/office/drawing/2014/main" id="{2E03E7EB-D1EC-A59E-E727-C7B812D61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09" y="2575162"/>
            <a:ext cx="5037512" cy="33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8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268347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Compétitions 2022-2023</a:t>
            </a:r>
          </a:p>
          <a:p>
            <a:endParaRPr lang="fr-FR" sz="800" dirty="0"/>
          </a:p>
          <a:p>
            <a:endParaRPr lang="fr-FR" sz="2000" dirty="0">
              <a:solidFill>
                <a:srgbClr val="7030A0"/>
              </a:solidFill>
            </a:endParaRPr>
          </a:p>
          <a:p>
            <a:r>
              <a:rPr lang="fr-FR" sz="2000" dirty="0"/>
              <a:t>Un beau championnat régional en 7 compétitions dont une finale régionale</a:t>
            </a:r>
          </a:p>
          <a:p>
            <a:endParaRPr lang="fr-FR" sz="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Oxygène Stellantis (78) - Championnat 78 : 20/11/2022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Lagny-sur-Marne (77): 18/12/2022</a:t>
            </a:r>
          </a:p>
          <a:p>
            <a:r>
              <a:rPr lang="fr-FR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Asnières-sur-Seine (92) - Championnat 92 :  22/01/2023 </a:t>
            </a:r>
          </a:p>
          <a:p>
            <a:r>
              <a:rPr lang="fr-FR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Moret-sur-Loing (77) : 05/02/2023</a:t>
            </a:r>
          </a:p>
          <a:p>
            <a:r>
              <a:rPr lang="fr-FR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Cesson (77) - Championnat 77 : 19/03/2023 </a:t>
            </a:r>
          </a:p>
          <a:p>
            <a:r>
              <a:rPr lang="fr-FR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La-Ferté-sous-Jouarre (77) :  23/03/2023 </a:t>
            </a:r>
          </a:p>
          <a:p>
            <a:r>
              <a:rPr lang="fr-FR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Courbevoie (92) – </a:t>
            </a:r>
            <a:r>
              <a:rPr lang="fr-FR" sz="20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Championnat IDF</a:t>
            </a:r>
            <a:r>
              <a:rPr lang="fr-FR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le 15/04/22 </a:t>
            </a:r>
          </a:p>
        </p:txBody>
      </p:sp>
      <p:pic>
        <p:nvPicPr>
          <p:cNvPr id="5" name="Picture 4" descr="logo_2b_nwvi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22" y="4149080"/>
            <a:ext cx="1100131" cy="24309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1080"/>
            <a:ext cx="1028349" cy="1130583"/>
          </a:xfrm>
          <a:prstGeom prst="rect">
            <a:avLst/>
          </a:prstGeom>
        </p:spPr>
      </p:pic>
      <p:pic>
        <p:nvPicPr>
          <p:cNvPr id="7" name="Image 6" descr="Une image contenant habits, personne, chaussures, Visage humain&#10;&#10;Description générée automatiquement">
            <a:extLst>
              <a:ext uri="{FF2B5EF4-FFF2-40B4-BE49-F238E27FC236}">
                <a16:creationId xmlns:a16="http://schemas.microsoft.com/office/drawing/2014/main" id="{4057C7A8-8EC9-1AD2-44AB-AF5855B460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4247"/>
            <a:ext cx="3672408" cy="2535827"/>
          </a:xfrm>
          <a:prstGeom prst="rect">
            <a:avLst/>
          </a:prstGeom>
        </p:spPr>
      </p:pic>
      <p:pic>
        <p:nvPicPr>
          <p:cNvPr id="9" name="Image 8" descr="Une image contenant piscine, sport, natation, Centre de loisirs&#10;&#10;Description générée automatiquement">
            <a:extLst>
              <a:ext uri="{FF2B5EF4-FFF2-40B4-BE49-F238E27FC236}">
                <a16:creationId xmlns:a16="http://schemas.microsoft.com/office/drawing/2014/main" id="{519DCFD3-2E9C-C736-A285-86B8E80195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82" y="4013226"/>
            <a:ext cx="3422464" cy="2566848"/>
          </a:xfrm>
          <a:prstGeom prst="rect">
            <a:avLst/>
          </a:prstGeom>
        </p:spPr>
      </p:pic>
      <p:pic>
        <p:nvPicPr>
          <p:cNvPr id="11" name="Image 10" descr="Une image contenant texte, cercle, capture d’écran, Police&#10;&#10;Description générée automatiquement">
            <a:extLst>
              <a:ext uri="{FF2B5EF4-FFF2-40B4-BE49-F238E27FC236}">
                <a16:creationId xmlns:a16="http://schemas.microsoft.com/office/drawing/2014/main" id="{69F82400-B672-DB7B-26B9-29B3402EDE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22" y="1769994"/>
            <a:ext cx="1745258" cy="17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268347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hampionnats de </a:t>
            </a:r>
            <a:r>
              <a:rPr lang="fr-FR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rance</a:t>
            </a:r>
            <a:r>
              <a:rPr lang="fr-FR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– A</a:t>
            </a:r>
            <a:r>
              <a:rPr lang="fr-FR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nnecy</a:t>
            </a:r>
            <a:endParaRPr lang="fr-FR" sz="3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dirty="0">
              <a:solidFill>
                <a:srgbClr val="7030A0"/>
              </a:solidFill>
            </a:endParaRP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médailles d’or, 8 d’argent et 8 de bronze</a:t>
            </a:r>
          </a:p>
          <a:p>
            <a:pPr algn="ctr"/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team Ile-de-France de Tir sur Cible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1080"/>
            <a:ext cx="1028349" cy="1130583"/>
          </a:xfrm>
          <a:prstGeom prst="rect">
            <a:avLst/>
          </a:prstGeom>
        </p:spPr>
      </p:pic>
      <p:pic>
        <p:nvPicPr>
          <p:cNvPr id="7" name="Image 6" descr="Une image contenant habits, personne, Visage humain, sourire&#10;&#10;Description générée automatiquement">
            <a:extLst>
              <a:ext uri="{FF2B5EF4-FFF2-40B4-BE49-F238E27FC236}">
                <a16:creationId xmlns:a16="http://schemas.microsoft.com/office/drawing/2014/main" id="{BAEC1398-D4C7-F827-45AB-CC028268B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2" y="1819633"/>
            <a:ext cx="6732240" cy="42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268347"/>
            <a:ext cx="842493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hampionnats de </a:t>
            </a:r>
            <a:r>
              <a:rPr lang="fr-FR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rance</a:t>
            </a:r>
            <a:r>
              <a:rPr lang="fr-FR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– A</a:t>
            </a:r>
            <a:r>
              <a:rPr lang="fr-FR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nnecy</a:t>
            </a:r>
            <a:endParaRPr lang="fr-FR" sz="3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dirty="0">
              <a:solidFill>
                <a:srgbClr val="7030A0"/>
              </a:solidFill>
            </a:endParaRP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médailles d’or, 8 d’argent et 8 de bronze</a:t>
            </a:r>
          </a:p>
          <a:p>
            <a:endParaRPr lang="fr-FR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 Gayno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(Asnières Sub’Plongée)</a:t>
            </a:r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 de France du Combiné et du Biathlon. Vice-champion de France de la Précision et du Super-biathlon en catégorie cadet.</a:t>
            </a:r>
          </a:p>
          <a:p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Mérandet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(Asnières Sub’Plongée) </a:t>
            </a: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Championne de France du Combiné et de la Précision, vice-championne de France du biathlon et du Super-biathlon en catégorie sénior femme.</a:t>
            </a:r>
          </a:p>
          <a:p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Magali Le Menn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(Oxygène Stellantis) </a:t>
            </a: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Vice-championne de France du Combiné, du Biathlon et du Super-biathlon en catégorie sénior femme.</a:t>
            </a:r>
          </a:p>
          <a:p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Camille Bockel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(Asnières Sub’Plongée) </a:t>
            </a: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Vice-championne de France du biathlon et du Super-biathlon en catégorie master femme.</a:t>
            </a:r>
          </a:p>
          <a:p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Tristan Bonizec</a:t>
            </a:r>
            <a:r>
              <a:rPr lang="fr-FR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(Les Hommes Grenouilles de Conflans) </a:t>
            </a: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Vice-champion de France du Biathlon en catégorie master homme</a:t>
            </a:r>
          </a:p>
          <a:p>
            <a:endParaRPr lang="fr-F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Classement des clubs:</a:t>
            </a:r>
          </a:p>
          <a:p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</a:t>
            </a:r>
            <a:r>
              <a:rPr lang="fr-FR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Asnières Sub’Plongée </a:t>
            </a: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(92)</a:t>
            </a:r>
          </a:p>
          <a:p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</a:t>
            </a:r>
            <a:r>
              <a:rPr lang="fr-FR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Oxygène Stellantis </a:t>
            </a: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(78)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1080"/>
            <a:ext cx="1028349" cy="11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1228">
            <a:off x="26382" y="542555"/>
            <a:ext cx="1678213" cy="16782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75656" y="260648"/>
            <a:ext cx="74370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2060"/>
                </a:solidFill>
              </a:rPr>
              <a:t>       Formations 2022-2023</a:t>
            </a:r>
          </a:p>
          <a:p>
            <a:endParaRPr lang="fr-FR" sz="800" dirty="0"/>
          </a:p>
          <a:p>
            <a:endParaRPr lang="fr-FR" sz="1000" dirty="0"/>
          </a:p>
          <a:p>
            <a:r>
              <a:rPr lang="fr-FR" sz="2800" u="sng" dirty="0">
                <a:solidFill>
                  <a:srgbClr val="7030A0"/>
                </a:solidFill>
              </a:rPr>
              <a:t>Juges arbitres</a:t>
            </a:r>
          </a:p>
          <a:p>
            <a:r>
              <a:rPr lang="fr-FR" sz="2800" dirty="0">
                <a:solidFill>
                  <a:srgbClr val="7030A0"/>
                </a:solidFill>
              </a:rPr>
              <a:t>2 JF1 </a:t>
            </a:r>
            <a:r>
              <a:rPr lang="fr-FR" sz="2400" dirty="0">
                <a:solidFill>
                  <a:srgbClr val="7030A0"/>
                </a:solidFill>
              </a:rPr>
              <a:t>ont terminé et validé leur formation</a:t>
            </a:r>
          </a:p>
          <a:p>
            <a:r>
              <a:rPr lang="fr-FR" sz="2000" dirty="0"/>
              <a:t>Noémie Quéré et Benoit Vidal</a:t>
            </a:r>
          </a:p>
          <a:p>
            <a:endParaRPr lang="fr-FR" sz="1200" dirty="0">
              <a:solidFill>
                <a:srgbClr val="7030A0"/>
              </a:solidFill>
            </a:endParaRPr>
          </a:p>
          <a:p>
            <a:r>
              <a:rPr lang="fr-FR" sz="2800" dirty="0">
                <a:solidFill>
                  <a:srgbClr val="7030A0"/>
                </a:solidFill>
              </a:rPr>
              <a:t>7 IEF </a:t>
            </a:r>
            <a:r>
              <a:rPr lang="fr-FR" sz="2400" dirty="0">
                <a:solidFill>
                  <a:srgbClr val="7030A0"/>
                </a:solidFill>
              </a:rPr>
              <a:t>dont 2 vont relancer l’activité dans leur club</a:t>
            </a:r>
          </a:p>
          <a:p>
            <a:r>
              <a:rPr lang="fr-FR" sz="2000" dirty="0"/>
              <a:t>Eric Ruche, Samuel Lee, Bruno Baron, Alexandre Chiriac, Eric Genonceau, Salah Boulmali et Benoit Vidal</a:t>
            </a:r>
          </a:p>
          <a:p>
            <a:endParaRPr lang="fr-FR" sz="1200" dirty="0">
              <a:solidFill>
                <a:srgbClr val="7030A0"/>
              </a:solidFill>
            </a:endParaRPr>
          </a:p>
          <a:p>
            <a:r>
              <a:rPr lang="fr-FR" sz="2800" dirty="0">
                <a:solidFill>
                  <a:srgbClr val="7030A0"/>
                </a:solidFill>
              </a:rPr>
              <a:t>1 nouveau MEF2 </a:t>
            </a:r>
            <a:r>
              <a:rPr lang="fr-FR" sz="2400" dirty="0">
                <a:solidFill>
                  <a:srgbClr val="7030A0"/>
                </a:solidFill>
              </a:rPr>
              <a:t>recevant la médaille régionale de Francis pour son engagement dans le Tir sur Cible en IDF.</a:t>
            </a:r>
          </a:p>
          <a:p>
            <a:r>
              <a:rPr lang="fr-FR" sz="2000" dirty="0"/>
              <a:t>Yves Maliet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1080"/>
            <a:ext cx="1028349" cy="1130583"/>
          </a:xfrm>
          <a:prstGeom prst="rect">
            <a:avLst/>
          </a:prstGeom>
        </p:spPr>
      </p:pic>
      <p:pic>
        <p:nvPicPr>
          <p:cNvPr id="10" name="Picture 4" descr="logo_2b_nwvi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22" y="4149080"/>
            <a:ext cx="1100131" cy="24309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15C435-681F-D2B8-1889-DB3963940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9333" y="4581128"/>
            <a:ext cx="3306848" cy="2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2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7926"/>
            <a:ext cx="5295191" cy="160205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1" name="ZoneTexte 10"/>
          <p:cNvSpPr txBox="1"/>
          <p:nvPr/>
        </p:nvSpPr>
        <p:spPr>
          <a:xfrm>
            <a:off x="1547664" y="611840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… 200 à 300 baptêmes et beaucoup de satisfactions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1080"/>
            <a:ext cx="1028349" cy="1130583"/>
          </a:xfrm>
          <a:prstGeom prst="rect">
            <a:avLst/>
          </a:prstGeom>
        </p:spPr>
      </p:pic>
      <p:pic>
        <p:nvPicPr>
          <p:cNvPr id="3" name="Image 2" descr="Une image contenant texte, Visage humain, ordinateur, intérieur&#10;&#10;Description générée automatiquement">
            <a:extLst>
              <a:ext uri="{FF2B5EF4-FFF2-40B4-BE49-F238E27FC236}">
                <a16:creationId xmlns:a16="http://schemas.microsoft.com/office/drawing/2014/main" id="{5B098756-8648-9058-EC09-EB702CDA1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2" y="1988840"/>
            <a:ext cx="3985568" cy="2989176"/>
          </a:xfrm>
          <a:prstGeom prst="rect">
            <a:avLst/>
          </a:prstGeom>
        </p:spPr>
      </p:pic>
      <p:pic>
        <p:nvPicPr>
          <p:cNvPr id="6" name="Image 5" descr="Une image contenant sport, personne, piscine, habits&#10;&#10;Description générée automatiquement">
            <a:extLst>
              <a:ext uri="{FF2B5EF4-FFF2-40B4-BE49-F238E27FC236}">
                <a16:creationId xmlns:a16="http://schemas.microsoft.com/office/drawing/2014/main" id="{6C5B7802-05C3-96B8-C637-DD5A7049F1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51" y="1988840"/>
            <a:ext cx="4379979" cy="3284984"/>
          </a:xfrm>
          <a:prstGeom prst="rect">
            <a:avLst/>
          </a:prstGeom>
        </p:spPr>
      </p:pic>
      <p:pic>
        <p:nvPicPr>
          <p:cNvPr id="10" name="Picture 4" descr="logo_2b_nwvis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722" y="4149080"/>
            <a:ext cx="1100131" cy="24309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858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3" y="116632"/>
            <a:ext cx="8296291" cy="792088"/>
          </a:xfrm>
        </p:spPr>
        <p:txBody>
          <a:bodyPr>
            <a:normAutofit/>
          </a:bodyPr>
          <a:lstStyle/>
          <a:p>
            <a:r>
              <a:rPr lang="fr-FR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7543" y="1052736"/>
            <a:ext cx="6624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Pas de Tir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commander et à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monter soi-même « made in IDF »</a:t>
            </a:r>
          </a:p>
          <a:p>
            <a:endParaRPr lang="fr-FR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</a:p>
          <a:p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Premier atelier de formation/montage</a:t>
            </a:r>
          </a:p>
          <a:p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 octobre 2023</a:t>
            </a:r>
            <a:endParaRPr lang="fr-FR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963" y="939770"/>
            <a:ext cx="2826153" cy="21929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51" y="251081"/>
            <a:ext cx="729166" cy="801656"/>
          </a:xfrm>
          <a:prstGeom prst="rect">
            <a:avLst/>
          </a:prstGeom>
        </p:spPr>
      </p:pic>
      <p:pic>
        <p:nvPicPr>
          <p:cNvPr id="13" name="Picture 4" descr="logo_2b_nwvi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22" y="4149080"/>
            <a:ext cx="1100131" cy="24309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3744366"/>
            <a:ext cx="2894107" cy="25941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998" y="3364855"/>
            <a:ext cx="2178084" cy="335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5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5809" y="5835706"/>
            <a:ext cx="5065377" cy="67465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</a:t>
            </a:r>
            <a:endParaRPr lang="fr-FR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404664"/>
            <a:ext cx="8748464" cy="244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Un grand merci pour leur aide et leur soutien</a:t>
            </a:r>
          </a:p>
          <a:p>
            <a:pPr algn="l"/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 Merlo</a:t>
            </a:r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Président du Comité IDF</a:t>
            </a:r>
          </a:p>
          <a:p>
            <a:pPr algn="l">
              <a:lnSpc>
                <a:spcPct val="120000"/>
              </a:lnSpc>
            </a:pPr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Viviane Bacquet</a:t>
            </a:r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à </a:t>
            </a: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</a:t>
            </a:r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à </a:t>
            </a: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Natacha</a:t>
            </a:r>
          </a:p>
          <a:p>
            <a:pPr algn="l">
              <a:lnSpc>
                <a:spcPct val="120000"/>
              </a:lnSpc>
            </a:pPr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</a:t>
            </a: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Codep</a:t>
            </a:r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à leur Commission Tir sur Cible</a:t>
            </a:r>
          </a:p>
          <a:p>
            <a:pPr algn="l">
              <a:lnSpc>
                <a:spcPct val="120000"/>
              </a:lnSpc>
            </a:pPr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</a:t>
            </a: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à leur commune qui nous accueillent lors des compétitions</a:t>
            </a:r>
          </a:p>
          <a:p>
            <a:pPr algn="l">
              <a:lnSpc>
                <a:spcPct val="120000"/>
              </a:lnSpc>
            </a:pPr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…et à tous les </a:t>
            </a:r>
            <a:r>
              <a:rPr lang="fr-F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bénévoles</a:t>
            </a:r>
            <a:r>
              <a:rPr lang="fr-F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Tir sur Cible en IDF.</a:t>
            </a:r>
          </a:p>
        </p:txBody>
      </p:sp>
      <p:pic>
        <p:nvPicPr>
          <p:cNvPr id="10" name="Picture 4" descr="logo_2b_nwvi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22" y="4149080"/>
            <a:ext cx="1100131" cy="24309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51080"/>
            <a:ext cx="1028349" cy="1130583"/>
          </a:xfrm>
          <a:prstGeom prst="rect">
            <a:avLst/>
          </a:prstGeom>
        </p:spPr>
      </p:pic>
      <p:pic>
        <p:nvPicPr>
          <p:cNvPr id="5" name="Image 4" descr="Une image contenant habits, personne, chaussures, homme&#10;&#10;Description générée automatiquement">
            <a:extLst>
              <a:ext uri="{FF2B5EF4-FFF2-40B4-BE49-F238E27FC236}">
                <a16:creationId xmlns:a16="http://schemas.microsoft.com/office/drawing/2014/main" id="{4E18C622-217D-5822-4F62-D3629BF91F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5" b="33220"/>
          <a:stretch/>
        </p:blipFill>
        <p:spPr>
          <a:xfrm>
            <a:off x="1691680" y="3027394"/>
            <a:ext cx="619268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37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425</Words>
  <Application>Microsoft Office PowerPoint</Application>
  <PresentationFormat>Affichage à l'écran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Tir sur Cible subaquatique Rapport d’Activités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Matériel</vt:lpstr>
      <vt:lpstr>Merci de votre attention</vt:lpstr>
    </vt:vector>
  </TitlesOfParts>
  <Company>PSA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 sur Cible subaquatique</dc:title>
  <dc:creator>DOMINIQUE DIDRY - C036168</dc:creator>
  <cp:lastModifiedBy>DOMINIQUE DIDRY</cp:lastModifiedBy>
  <cp:revision>146</cp:revision>
  <dcterms:created xsi:type="dcterms:W3CDTF">2017-03-03T13:46:23Z</dcterms:created>
  <dcterms:modified xsi:type="dcterms:W3CDTF">2023-10-19T16:26:53Z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d53d93-3f4c-4b90-b511-bd6bdbb4fba9_Enabled">
    <vt:lpwstr>true</vt:lpwstr>
  </property>
  <property fmtid="{D5CDD505-2E9C-101B-9397-08002B2CF9AE}" pid="3" name="MSIP_Label_2fd53d93-3f4c-4b90-b511-bd6bdbb4fba9_SetDate">
    <vt:lpwstr>2021-08-06T14:14:47Z</vt:lpwstr>
  </property>
  <property fmtid="{D5CDD505-2E9C-101B-9397-08002B2CF9AE}" pid="4" name="MSIP_Label_2fd53d93-3f4c-4b90-b511-bd6bdbb4fba9_Method">
    <vt:lpwstr>Standard</vt:lpwstr>
  </property>
  <property fmtid="{D5CDD505-2E9C-101B-9397-08002B2CF9AE}" pid="5" name="MSIP_Label_2fd53d93-3f4c-4b90-b511-bd6bdbb4fba9_Name">
    <vt:lpwstr>2fd53d93-3f4c-4b90-b511-bd6bdbb4fba9</vt:lpwstr>
  </property>
  <property fmtid="{D5CDD505-2E9C-101B-9397-08002B2CF9AE}" pid="6" name="MSIP_Label_2fd53d93-3f4c-4b90-b511-bd6bdbb4fba9_SiteId">
    <vt:lpwstr>d852d5cd-724c-4128-8812-ffa5db3f8507</vt:lpwstr>
  </property>
  <property fmtid="{D5CDD505-2E9C-101B-9397-08002B2CF9AE}" pid="7" name="MSIP_Label_2fd53d93-3f4c-4b90-b511-bd6bdbb4fba9_ActionId">
    <vt:lpwstr/>
  </property>
  <property fmtid="{D5CDD505-2E9C-101B-9397-08002B2CF9AE}" pid="8" name="MSIP_Label_2fd53d93-3f4c-4b90-b511-bd6bdbb4fba9_ContentBits">
    <vt:lpwstr>0</vt:lpwstr>
  </property>
</Properties>
</file>