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2"/>
  </p:notesMasterIdLst>
  <p:handoutMasterIdLst>
    <p:handoutMasterId r:id="rId23"/>
  </p:handoutMasterIdLst>
  <p:sldIdLst>
    <p:sldId id="746" r:id="rId5"/>
    <p:sldId id="747" r:id="rId6"/>
    <p:sldId id="730" r:id="rId7"/>
    <p:sldId id="753" r:id="rId8"/>
    <p:sldId id="754" r:id="rId9"/>
    <p:sldId id="755" r:id="rId10"/>
    <p:sldId id="756" r:id="rId11"/>
    <p:sldId id="757" r:id="rId12"/>
    <p:sldId id="762" r:id="rId13"/>
    <p:sldId id="758" r:id="rId14"/>
    <p:sldId id="759" r:id="rId15"/>
    <p:sldId id="764" r:id="rId16"/>
    <p:sldId id="760" r:id="rId17"/>
    <p:sldId id="765" r:id="rId18"/>
    <p:sldId id="761" r:id="rId19"/>
    <p:sldId id="763" r:id="rId20"/>
    <p:sldId id="752" r:id="rId21"/>
  </p:sldIdLst>
  <p:sldSz cx="12192000" cy="6858000"/>
  <p:notesSz cx="6858000" cy="9144000"/>
  <p:defaultTextStyle>
    <a:defPPr rtl="0"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6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197DCE"/>
    <a:srgbClr val="BC7FBB"/>
    <a:srgbClr val="7FC6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33" autoAdjust="0"/>
    <p:restoredTop sz="93686" autoAdjust="0"/>
  </p:normalViewPr>
  <p:slideViewPr>
    <p:cSldViewPr snapToGrid="0" showGuides="1">
      <p:cViewPr varScale="1">
        <p:scale>
          <a:sx n="67" d="100"/>
          <a:sy n="67" d="100"/>
        </p:scale>
        <p:origin x="778" y="34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>
            <a:extLst>
              <a:ext uri="{FF2B5EF4-FFF2-40B4-BE49-F238E27FC236}">
                <a16:creationId xmlns:a16="http://schemas.microsoft.com/office/drawing/2014/main" id="{5A9E02AD-574F-46B1-91CF-758ECD92721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DCDBB3E-0962-4543-8203-0E0084580CE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7C041F2E-D5F6-4F97-9A5D-B26B6DC6D3A5}" type="datetime1">
              <a:rPr lang="fr-FR" smtClean="0"/>
              <a:t>29/10/2023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D61A4A7-FC01-4444-9707-74E93BD6349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28D65D7-8813-49CE-A8BE-42984C5CBDA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022FEE5-93F6-4794-9247-D82E88608B7E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4840010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r-FR" noProof="0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46AA2D-5244-4504-A41E-83FB70CE5ACA}" type="datetime1">
              <a:rPr lang="fr-FR" smtClean="0"/>
              <a:pPr/>
              <a:t>29/10/2023</a:t>
            </a:fld>
            <a:endParaRPr lang="fr-FR" dirty="0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fr-FR" noProof="0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fr-FR" noProof="0" dirty="0"/>
              <a:t>Modifiez les styles du texte du masque</a:t>
            </a:r>
          </a:p>
          <a:p>
            <a:pPr lvl="1" rtl="0"/>
            <a:r>
              <a:rPr lang="fr-FR" noProof="0" dirty="0"/>
              <a:t>Deuxième niveau</a:t>
            </a:r>
          </a:p>
          <a:p>
            <a:pPr lvl="2" rtl="0"/>
            <a:r>
              <a:rPr lang="fr-FR" noProof="0" dirty="0"/>
              <a:t>Troisième niveau</a:t>
            </a:r>
          </a:p>
          <a:p>
            <a:pPr lvl="3" rtl="0"/>
            <a:r>
              <a:rPr lang="fr-FR" noProof="0" dirty="0"/>
              <a:t>Quatrième niveau</a:t>
            </a:r>
          </a:p>
          <a:p>
            <a:pPr lvl="4" rtl="0"/>
            <a:r>
              <a:rPr lang="fr-FR" noProof="0" dirty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r-FR" noProof="0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3D78A92-0141-4330-8F3E-FAADFAC23844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74888773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3D78A92-0141-4330-8F3E-FAADFAC23844}" type="slidenum">
              <a:rPr lang="fr-FR" noProof="0" smtClean="0"/>
              <a:t>3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4255254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3D78A92-0141-4330-8F3E-FAADFAC23844}" type="slidenum">
              <a:rPr lang="fr-FR" noProof="0" smtClean="0"/>
              <a:t>15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41208863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3D78A92-0141-4330-8F3E-FAADFAC23844}" type="slidenum">
              <a:rPr lang="fr-FR" noProof="0" smtClean="0"/>
              <a:t>16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3504274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3D78A92-0141-4330-8F3E-FAADFAC23844}" type="slidenum">
              <a:rPr lang="fr-FR" noProof="0" smtClean="0"/>
              <a:t>17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430708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3D78A92-0141-4330-8F3E-FAADFAC23844}" type="slidenum">
              <a:rPr lang="fr-FR" noProof="0" smtClean="0"/>
              <a:t>4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5307351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3D78A92-0141-4330-8F3E-FAADFAC23844}" type="slidenum">
              <a:rPr lang="fr-FR" noProof="0" smtClean="0"/>
              <a:t>5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9436390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3D78A92-0141-4330-8F3E-FAADFAC23844}" type="slidenum">
              <a:rPr lang="fr-FR" noProof="0" smtClean="0"/>
              <a:t>6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7569701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3D78A92-0141-4330-8F3E-FAADFAC23844}" type="slidenum">
              <a:rPr lang="fr-FR" noProof="0" smtClean="0"/>
              <a:t>7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1141986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3D78A92-0141-4330-8F3E-FAADFAC23844}" type="slidenum">
              <a:rPr lang="fr-FR" noProof="0" smtClean="0"/>
              <a:t>11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5181628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3D78A92-0141-4330-8F3E-FAADFAC23844}" type="slidenum">
              <a:rPr lang="fr-FR" noProof="0" smtClean="0"/>
              <a:t>12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4434377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3D78A92-0141-4330-8F3E-FAADFAC23844}" type="slidenum">
              <a:rPr lang="fr-FR" noProof="0" smtClean="0"/>
              <a:t>13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9182045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3D78A92-0141-4330-8F3E-FAADFAC23844}" type="slidenum">
              <a:rPr lang="fr-FR" noProof="0" smtClean="0"/>
              <a:t>14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40495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 ave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8588" y="1436921"/>
            <a:ext cx="5690680" cy="1517356"/>
          </a:xfrm>
        </p:spPr>
        <p:txBody>
          <a:bodyPr rtlCol="0">
            <a:noAutofit/>
          </a:bodyPr>
          <a:lstStyle>
            <a:lvl1pPr>
              <a:defRPr sz="6000"/>
            </a:lvl1pPr>
          </a:lstStyle>
          <a:p>
            <a:pPr rtl="0"/>
            <a:r>
              <a:rPr lang="fr-FR" noProof="0" dirty="0"/>
              <a:t>PRÉSENTATION</a:t>
            </a:r>
            <a:br>
              <a:rPr lang="fr-FR" noProof="0" dirty="0"/>
            </a:br>
            <a:r>
              <a:rPr lang="fr-FR" noProof="0" dirty="0"/>
              <a:t>TITRE    </a:t>
            </a:r>
          </a:p>
        </p:txBody>
      </p:sp>
      <p:sp>
        <p:nvSpPr>
          <p:cNvPr id="23" name="Espace réservé du texte 26">
            <a:extLst>
              <a:ext uri="{FF2B5EF4-FFF2-40B4-BE49-F238E27FC236}">
                <a16:creationId xmlns:a16="http://schemas.microsoft.com/office/drawing/2014/main" id="{5BB088E3-63C1-423F-A939-150B8E1F87A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86259" y="5096662"/>
            <a:ext cx="4367531" cy="949829"/>
          </a:xfrm>
        </p:spPr>
        <p:txBody>
          <a:bodyPr rtlCol="0">
            <a:noAutofit/>
          </a:bodyPr>
          <a:lstStyle>
            <a:lvl1pPr marL="0" indent="0" algn="l">
              <a:buNone/>
              <a:defRPr sz="2800" b="0" i="0">
                <a:solidFill>
                  <a:schemeClr val="accent3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fr-FR" noProof="0" dirty="0"/>
              <a:t>Mois</a:t>
            </a:r>
            <a:br>
              <a:rPr lang="fr-FR" noProof="0" dirty="0"/>
            </a:br>
            <a:r>
              <a:rPr lang="fr-FR" noProof="0" dirty="0"/>
              <a:t>20XX</a:t>
            </a:r>
          </a:p>
        </p:txBody>
      </p:sp>
      <p:sp>
        <p:nvSpPr>
          <p:cNvPr id="28" name="Forme libre : Forme 27">
            <a:extLst>
              <a:ext uri="{FF2B5EF4-FFF2-40B4-BE49-F238E27FC236}">
                <a16:creationId xmlns:a16="http://schemas.microsoft.com/office/drawing/2014/main" id="{87A7AFAC-3F6D-48D1-A100-148792529BC6}"/>
              </a:ext>
            </a:extLst>
          </p:cNvPr>
          <p:cNvSpPr/>
          <p:nvPr/>
        </p:nvSpPr>
        <p:spPr>
          <a:xfrm>
            <a:off x="8069104" y="5422164"/>
            <a:ext cx="736673" cy="736673"/>
          </a:xfrm>
          <a:custGeom>
            <a:avLst/>
            <a:gdLst>
              <a:gd name="connsiteX0" fmla="*/ 372146 w 736672"/>
              <a:gd name="connsiteY0" fmla="*/ 731592 h 736672"/>
              <a:gd name="connsiteX1" fmla="*/ 731592 w 736672"/>
              <a:gd name="connsiteY1" fmla="*/ 372147 h 736672"/>
              <a:gd name="connsiteX2" fmla="*/ 372146 w 736672"/>
              <a:gd name="connsiteY2" fmla="*/ 12701 h 736672"/>
              <a:gd name="connsiteX3" fmla="*/ 12701 w 736672"/>
              <a:gd name="connsiteY3" fmla="*/ 372147 h 736672"/>
              <a:gd name="connsiteX4" fmla="*/ 372146 w 736672"/>
              <a:gd name="connsiteY4" fmla="*/ 731592 h 736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672" h="736672">
                <a:moveTo>
                  <a:pt x="372146" y="731592"/>
                </a:moveTo>
                <a:cubicBezTo>
                  <a:pt x="570286" y="731592"/>
                  <a:pt x="731592" y="570286"/>
                  <a:pt x="731592" y="372147"/>
                </a:cubicBezTo>
                <a:cubicBezTo>
                  <a:pt x="731592" y="174007"/>
                  <a:pt x="570286" y="12701"/>
                  <a:pt x="372146" y="12701"/>
                </a:cubicBezTo>
                <a:cubicBezTo>
                  <a:pt x="174007" y="12701"/>
                  <a:pt x="12701" y="174007"/>
                  <a:pt x="12701" y="372147"/>
                </a:cubicBezTo>
                <a:cubicBezTo>
                  <a:pt x="12701" y="570286"/>
                  <a:pt x="174007" y="731592"/>
                  <a:pt x="372146" y="731592"/>
                </a:cubicBezTo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noProof="0" dirty="0"/>
          </a:p>
        </p:txBody>
      </p:sp>
      <p:sp>
        <p:nvSpPr>
          <p:cNvPr id="29" name="Forme libre : Forme 28">
            <a:extLst>
              <a:ext uri="{FF2B5EF4-FFF2-40B4-BE49-F238E27FC236}">
                <a16:creationId xmlns:a16="http://schemas.microsoft.com/office/drawing/2014/main" id="{81A4F88F-4E35-4BB3-AD24-CAC580C12F96}"/>
              </a:ext>
            </a:extLst>
          </p:cNvPr>
          <p:cNvSpPr/>
          <p:nvPr/>
        </p:nvSpPr>
        <p:spPr>
          <a:xfrm>
            <a:off x="9029960" y="3463631"/>
            <a:ext cx="3175313" cy="2946690"/>
          </a:xfrm>
          <a:custGeom>
            <a:avLst/>
            <a:gdLst>
              <a:gd name="connsiteX0" fmla="*/ 3162808 w 3175312"/>
              <a:gd name="connsiteY0" fmla="*/ 12701 h 2946690"/>
              <a:gd name="connsiteX1" fmla="*/ 487925 w 3175312"/>
              <a:gd name="connsiteY1" fmla="*/ 1331091 h 2946690"/>
              <a:gd name="connsiteX2" fmla="*/ 113238 w 3175312"/>
              <a:gd name="connsiteY2" fmla="*/ 2433559 h 2946690"/>
              <a:gd name="connsiteX3" fmla="*/ 127209 w 3175312"/>
              <a:gd name="connsiteY3" fmla="*/ 2461502 h 2946690"/>
              <a:gd name="connsiteX4" fmla="*/ 1229677 w 3175312"/>
              <a:gd name="connsiteY4" fmla="*/ 2836189 h 2946690"/>
              <a:gd name="connsiteX5" fmla="*/ 3162808 w 3175312"/>
              <a:gd name="connsiteY5" fmla="*/ 1882325 h 2946690"/>
              <a:gd name="connsiteX6" fmla="*/ 3162808 w 3175312"/>
              <a:gd name="connsiteY6" fmla="*/ 12701 h 2946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75312" h="2946690">
                <a:moveTo>
                  <a:pt x="3162808" y="12701"/>
                </a:moveTo>
                <a:lnTo>
                  <a:pt x="487925" y="1331091"/>
                </a:lnTo>
                <a:cubicBezTo>
                  <a:pt x="487925" y="1331091"/>
                  <a:pt x="-250018" y="1695617"/>
                  <a:pt x="113238" y="2433559"/>
                </a:cubicBezTo>
                <a:lnTo>
                  <a:pt x="127209" y="2461502"/>
                </a:lnTo>
                <a:cubicBezTo>
                  <a:pt x="127209" y="2461502"/>
                  <a:pt x="491735" y="3199445"/>
                  <a:pt x="1229677" y="2836189"/>
                </a:cubicBezTo>
                <a:lnTo>
                  <a:pt x="3162808" y="1882325"/>
                </a:lnTo>
                <a:lnTo>
                  <a:pt x="3162808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noProof="0" dirty="0"/>
          </a:p>
        </p:txBody>
      </p:sp>
      <p:sp>
        <p:nvSpPr>
          <p:cNvPr id="30" name="Forme libre : Forme 29">
            <a:extLst>
              <a:ext uri="{FF2B5EF4-FFF2-40B4-BE49-F238E27FC236}">
                <a16:creationId xmlns:a16="http://schemas.microsoft.com/office/drawing/2014/main" id="{592CE00E-F2AB-4099-8BB8-F109C4F2EFDB}"/>
              </a:ext>
            </a:extLst>
          </p:cNvPr>
          <p:cNvSpPr/>
          <p:nvPr/>
        </p:nvSpPr>
        <p:spPr>
          <a:xfrm>
            <a:off x="11043829" y="4566099"/>
            <a:ext cx="1155814" cy="863685"/>
          </a:xfrm>
          <a:custGeom>
            <a:avLst/>
            <a:gdLst>
              <a:gd name="connsiteX0" fmla="*/ 1148938 w 1155813"/>
              <a:gd name="connsiteY0" fmla="*/ 12701 h 863685"/>
              <a:gd name="connsiteX1" fmla="*/ 173482 w 1155813"/>
              <a:gd name="connsiteY1" fmla="*/ 494079 h 863685"/>
              <a:gd name="connsiteX2" fmla="*/ 28688 w 1155813"/>
              <a:gd name="connsiteY2" fmla="*/ 759535 h 863685"/>
              <a:gd name="connsiteX3" fmla="*/ 31228 w 1155813"/>
              <a:gd name="connsiteY3" fmla="*/ 765885 h 863685"/>
              <a:gd name="connsiteX4" fmla="*/ 329707 w 1155813"/>
              <a:gd name="connsiteY4" fmla="*/ 812880 h 863685"/>
              <a:gd name="connsiteX5" fmla="*/ 1147668 w 1155813"/>
              <a:gd name="connsiteY5" fmla="*/ 408980 h 863685"/>
              <a:gd name="connsiteX6" fmla="*/ 1147668 w 1155813"/>
              <a:gd name="connsiteY6" fmla="*/ 12701 h 863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5813" h="863685">
                <a:moveTo>
                  <a:pt x="1148938" y="12701"/>
                </a:moveTo>
                <a:lnTo>
                  <a:pt x="173482" y="494079"/>
                </a:lnTo>
                <a:cubicBezTo>
                  <a:pt x="173482" y="494079"/>
                  <a:pt x="-47520" y="603309"/>
                  <a:pt x="28688" y="759535"/>
                </a:cubicBezTo>
                <a:lnTo>
                  <a:pt x="31228" y="765885"/>
                </a:lnTo>
                <a:cubicBezTo>
                  <a:pt x="31228" y="765885"/>
                  <a:pt x="108705" y="922111"/>
                  <a:pt x="329707" y="812880"/>
                </a:cubicBezTo>
                <a:lnTo>
                  <a:pt x="1147668" y="408980"/>
                </a:lnTo>
                <a:lnTo>
                  <a:pt x="1147668" y="12701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noProof="0" dirty="0"/>
          </a:p>
        </p:txBody>
      </p:sp>
      <p:sp>
        <p:nvSpPr>
          <p:cNvPr id="32" name="Forme libre : Forme 31">
            <a:extLst>
              <a:ext uri="{FF2B5EF4-FFF2-40B4-BE49-F238E27FC236}">
                <a16:creationId xmlns:a16="http://schemas.microsoft.com/office/drawing/2014/main" id="{B0920EEC-7CE3-4708-93D2-53699D17E5E3}"/>
              </a:ext>
            </a:extLst>
          </p:cNvPr>
          <p:cNvSpPr/>
          <p:nvPr/>
        </p:nvSpPr>
        <p:spPr>
          <a:xfrm>
            <a:off x="10743661" y="-1689"/>
            <a:ext cx="1447943" cy="1003399"/>
          </a:xfrm>
          <a:custGeom>
            <a:avLst/>
            <a:gdLst>
              <a:gd name="connsiteX0" fmla="*/ 1446147 w 1447942"/>
              <a:gd name="connsiteY0" fmla="*/ 12701 h 1003398"/>
              <a:gd name="connsiteX1" fmla="*/ 173482 w 1447942"/>
              <a:gd name="connsiteY1" fmla="*/ 640143 h 1003398"/>
              <a:gd name="connsiteX2" fmla="*/ 28688 w 1447942"/>
              <a:gd name="connsiteY2" fmla="*/ 905599 h 1003398"/>
              <a:gd name="connsiteX3" fmla="*/ 31227 w 1447942"/>
              <a:gd name="connsiteY3" fmla="*/ 911950 h 1003398"/>
              <a:gd name="connsiteX4" fmla="*/ 329707 w 1447942"/>
              <a:gd name="connsiteY4" fmla="*/ 958944 h 1003398"/>
              <a:gd name="connsiteX5" fmla="*/ 1446147 w 1447942"/>
              <a:gd name="connsiteY5" fmla="*/ 408980 h 1003398"/>
              <a:gd name="connsiteX6" fmla="*/ 1446147 w 1447942"/>
              <a:gd name="connsiteY6" fmla="*/ 12701 h 1003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47942" h="1003398">
                <a:moveTo>
                  <a:pt x="1446147" y="12701"/>
                </a:moveTo>
                <a:lnTo>
                  <a:pt x="173482" y="640143"/>
                </a:lnTo>
                <a:cubicBezTo>
                  <a:pt x="173482" y="640143"/>
                  <a:pt x="-47520" y="749374"/>
                  <a:pt x="28688" y="905599"/>
                </a:cubicBezTo>
                <a:lnTo>
                  <a:pt x="31227" y="911950"/>
                </a:lnTo>
                <a:cubicBezTo>
                  <a:pt x="31227" y="911950"/>
                  <a:pt x="108705" y="1068175"/>
                  <a:pt x="329707" y="958944"/>
                </a:cubicBezTo>
                <a:lnTo>
                  <a:pt x="1446147" y="408980"/>
                </a:lnTo>
                <a:lnTo>
                  <a:pt x="1446147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noProof="0" dirty="0"/>
          </a:p>
        </p:txBody>
      </p:sp>
      <p:sp>
        <p:nvSpPr>
          <p:cNvPr id="33" name="Forme libre : Forme 32">
            <a:extLst>
              <a:ext uri="{FF2B5EF4-FFF2-40B4-BE49-F238E27FC236}">
                <a16:creationId xmlns:a16="http://schemas.microsoft.com/office/drawing/2014/main" id="{2DF8B751-9294-46D5-B390-5D322195540F}"/>
              </a:ext>
            </a:extLst>
          </p:cNvPr>
          <p:cNvSpPr/>
          <p:nvPr/>
        </p:nvSpPr>
        <p:spPr>
          <a:xfrm>
            <a:off x="6536780" y="-12701"/>
            <a:ext cx="4978890" cy="2133810"/>
          </a:xfrm>
          <a:custGeom>
            <a:avLst/>
            <a:gdLst>
              <a:gd name="connsiteX0" fmla="*/ 2515401 w 4978890"/>
              <a:gd name="connsiteY0" fmla="*/ 12701 h 2133810"/>
              <a:gd name="connsiteX1" fmla="*/ 371430 w 4978890"/>
              <a:gd name="connsiteY1" fmla="*/ 1069445 h 2133810"/>
              <a:gd name="connsiteX2" fmla="*/ 72951 w 4978890"/>
              <a:gd name="connsiteY2" fmla="*/ 1811198 h 2133810"/>
              <a:gd name="connsiteX3" fmla="*/ 81841 w 4978890"/>
              <a:gd name="connsiteY3" fmla="*/ 1828980 h 2133810"/>
              <a:gd name="connsiteX4" fmla="*/ 851538 w 4978890"/>
              <a:gd name="connsiteY4" fmla="*/ 2043631 h 2133810"/>
              <a:gd name="connsiteX5" fmla="*/ 4968013 w 4978890"/>
              <a:gd name="connsiteY5" fmla="*/ 12701 h 2133810"/>
              <a:gd name="connsiteX6" fmla="*/ 2515401 w 4978890"/>
              <a:gd name="connsiteY6" fmla="*/ 12701 h 2133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78890" h="2133810">
                <a:moveTo>
                  <a:pt x="2515401" y="12701"/>
                </a:moveTo>
                <a:lnTo>
                  <a:pt x="371430" y="1069445"/>
                </a:lnTo>
                <a:cubicBezTo>
                  <a:pt x="371430" y="1069445"/>
                  <a:pt x="-163293" y="1333631"/>
                  <a:pt x="72951" y="1811198"/>
                </a:cubicBezTo>
                <a:lnTo>
                  <a:pt x="81841" y="1828980"/>
                </a:lnTo>
                <a:cubicBezTo>
                  <a:pt x="81841" y="1828980"/>
                  <a:pt x="316814" y="2306547"/>
                  <a:pt x="851538" y="2043631"/>
                </a:cubicBezTo>
                <a:lnTo>
                  <a:pt x="4968013" y="12701"/>
                </a:lnTo>
                <a:lnTo>
                  <a:pt x="2515401" y="12701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noProof="0" dirty="0"/>
          </a:p>
        </p:txBody>
      </p:sp>
      <p:sp>
        <p:nvSpPr>
          <p:cNvPr id="34" name="Forme libre : Forme 33">
            <a:extLst>
              <a:ext uri="{FF2B5EF4-FFF2-40B4-BE49-F238E27FC236}">
                <a16:creationId xmlns:a16="http://schemas.microsoft.com/office/drawing/2014/main" id="{E0F651C6-BE74-4133-ABA8-316072D4F5B5}"/>
              </a:ext>
            </a:extLst>
          </p:cNvPr>
          <p:cNvSpPr/>
          <p:nvPr/>
        </p:nvSpPr>
        <p:spPr>
          <a:xfrm>
            <a:off x="6518963" y="-12701"/>
            <a:ext cx="5029695" cy="2146511"/>
          </a:xfrm>
          <a:custGeom>
            <a:avLst/>
            <a:gdLst>
              <a:gd name="connsiteX0" fmla="*/ 4942646 w 5029695"/>
              <a:gd name="connsiteY0" fmla="*/ 12701 h 2146511"/>
              <a:gd name="connsiteX1" fmla="*/ 860464 w 5029695"/>
              <a:gd name="connsiteY1" fmla="*/ 2025849 h 2146511"/>
              <a:gd name="connsiteX2" fmla="*/ 295258 w 5029695"/>
              <a:gd name="connsiteY2" fmla="*/ 2019499 h 2146511"/>
              <a:gd name="connsiteX3" fmla="*/ 116171 w 5029695"/>
              <a:gd name="connsiteY3" fmla="*/ 1820089 h 2146511"/>
              <a:gd name="connsiteX4" fmla="*/ 107280 w 5029695"/>
              <a:gd name="connsiteY4" fmla="*/ 1802307 h 2146511"/>
              <a:gd name="connsiteX5" fmla="*/ 165705 w 5029695"/>
              <a:gd name="connsiteY5" fmla="*/ 1273935 h 2146511"/>
              <a:gd name="connsiteX6" fmla="*/ 398138 w 5029695"/>
              <a:gd name="connsiteY6" fmla="*/ 1085957 h 2146511"/>
              <a:gd name="connsiteX7" fmla="*/ 2576402 w 5029695"/>
              <a:gd name="connsiteY7" fmla="*/ 12701 h 2146511"/>
              <a:gd name="connsiteX8" fmla="*/ 2490034 w 5029695"/>
              <a:gd name="connsiteY8" fmla="*/ 12701 h 2146511"/>
              <a:gd name="connsiteX9" fmla="*/ 381626 w 5029695"/>
              <a:gd name="connsiteY9" fmla="*/ 1052934 h 2146511"/>
              <a:gd name="connsiteX10" fmla="*/ 137762 w 5029695"/>
              <a:gd name="connsiteY10" fmla="*/ 1249803 h 2146511"/>
              <a:gd name="connsiteX11" fmla="*/ 74256 w 5029695"/>
              <a:gd name="connsiteY11" fmla="*/ 1820089 h 2146511"/>
              <a:gd name="connsiteX12" fmla="*/ 83147 w 5029695"/>
              <a:gd name="connsiteY12" fmla="*/ 1837871 h 2146511"/>
              <a:gd name="connsiteX13" fmla="*/ 273666 w 5029695"/>
              <a:gd name="connsiteY13" fmla="*/ 2051252 h 2146511"/>
              <a:gd name="connsiteX14" fmla="*/ 564525 w 5029695"/>
              <a:gd name="connsiteY14" fmla="*/ 2141431 h 2146511"/>
              <a:gd name="connsiteX15" fmla="*/ 878246 w 5029695"/>
              <a:gd name="connsiteY15" fmla="*/ 2060143 h 2146511"/>
              <a:gd name="connsiteX16" fmla="*/ 5029014 w 5029695"/>
              <a:gd name="connsiteY16" fmla="*/ 12701 h 2146511"/>
              <a:gd name="connsiteX17" fmla="*/ 4942646 w 5029695"/>
              <a:gd name="connsiteY17" fmla="*/ 12701 h 2146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029695" h="2146511">
                <a:moveTo>
                  <a:pt x="4942646" y="12701"/>
                </a:moveTo>
                <a:lnTo>
                  <a:pt x="860464" y="2025849"/>
                </a:lnTo>
                <a:cubicBezTo>
                  <a:pt x="645812" y="2131270"/>
                  <a:pt x="456564" y="2130000"/>
                  <a:pt x="295258" y="2019499"/>
                </a:cubicBezTo>
                <a:cubicBezTo>
                  <a:pt x="174596" y="1936941"/>
                  <a:pt x="116171" y="1821359"/>
                  <a:pt x="116171" y="1820089"/>
                </a:cubicBezTo>
                <a:lnTo>
                  <a:pt x="107280" y="1802307"/>
                </a:lnTo>
                <a:cubicBezTo>
                  <a:pt x="13290" y="1611789"/>
                  <a:pt x="32342" y="1433971"/>
                  <a:pt x="165705" y="1273935"/>
                </a:cubicBezTo>
                <a:cubicBezTo>
                  <a:pt x="266045" y="1153274"/>
                  <a:pt x="395598" y="1087227"/>
                  <a:pt x="398138" y="1085957"/>
                </a:cubicBezTo>
                <a:lnTo>
                  <a:pt x="2576402" y="12701"/>
                </a:lnTo>
                <a:lnTo>
                  <a:pt x="2490034" y="12701"/>
                </a:lnTo>
                <a:lnTo>
                  <a:pt x="381626" y="1052934"/>
                </a:lnTo>
                <a:cubicBezTo>
                  <a:pt x="376546" y="1055474"/>
                  <a:pt x="243183" y="1121520"/>
                  <a:pt x="137762" y="1249803"/>
                </a:cubicBezTo>
                <a:cubicBezTo>
                  <a:pt x="38693" y="1369195"/>
                  <a:pt x="-51486" y="1564794"/>
                  <a:pt x="74256" y="1820089"/>
                </a:cubicBezTo>
                <a:lnTo>
                  <a:pt x="83147" y="1837871"/>
                </a:lnTo>
                <a:cubicBezTo>
                  <a:pt x="85687" y="1842952"/>
                  <a:pt x="145383" y="1962343"/>
                  <a:pt x="273666" y="2051252"/>
                </a:cubicBezTo>
                <a:cubicBezTo>
                  <a:pt x="342253" y="2098247"/>
                  <a:pt x="440053" y="2141431"/>
                  <a:pt x="564525" y="2141431"/>
                </a:cubicBezTo>
                <a:cubicBezTo>
                  <a:pt x="654703" y="2141431"/>
                  <a:pt x="758854" y="2119839"/>
                  <a:pt x="878246" y="2060143"/>
                </a:cubicBezTo>
                <a:lnTo>
                  <a:pt x="5029014" y="12701"/>
                </a:lnTo>
                <a:lnTo>
                  <a:pt x="4942646" y="12701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noProof="0" dirty="0"/>
          </a:p>
        </p:txBody>
      </p:sp>
      <p:sp>
        <p:nvSpPr>
          <p:cNvPr id="36" name="Espace réservé du texte 14">
            <a:extLst>
              <a:ext uri="{FF2B5EF4-FFF2-40B4-BE49-F238E27FC236}">
                <a16:creationId xmlns:a16="http://schemas.microsoft.com/office/drawing/2014/main" id="{2A3D73F7-77EC-4576-B541-20C032F462DC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786259" y="3425363"/>
            <a:ext cx="3629300" cy="949829"/>
          </a:xfrm>
        </p:spPr>
        <p:txBody>
          <a:bodyPr rtlCol="0">
            <a:normAutofit/>
          </a:bodyPr>
          <a:lstStyle>
            <a:lvl1pPr marL="0" indent="0">
              <a:buNone/>
              <a:defRPr sz="2800" b="1" i="0"/>
            </a:lvl1pPr>
          </a:lstStyle>
          <a:p>
            <a:pPr lvl="0" rtl="0"/>
            <a:r>
              <a:rPr lang="fr-FR" noProof="0" dirty="0"/>
              <a:t>Présentation</a:t>
            </a:r>
            <a:br>
              <a:rPr lang="fr-FR" noProof="0" dirty="0"/>
            </a:br>
            <a:r>
              <a:rPr lang="fr-FR" noProof="0" dirty="0"/>
              <a:t>Slogan</a:t>
            </a:r>
          </a:p>
        </p:txBody>
      </p:sp>
      <p:sp>
        <p:nvSpPr>
          <p:cNvPr id="40" name="Graphisme 37">
            <a:extLst>
              <a:ext uri="{FF2B5EF4-FFF2-40B4-BE49-F238E27FC236}">
                <a16:creationId xmlns:a16="http://schemas.microsoft.com/office/drawing/2014/main" id="{9F75ED2D-7077-4753-B623-4B9A718EB224}"/>
              </a:ext>
            </a:extLst>
          </p:cNvPr>
          <p:cNvSpPr/>
          <p:nvPr userDrawn="1"/>
        </p:nvSpPr>
        <p:spPr>
          <a:xfrm>
            <a:off x="895717" y="3124629"/>
            <a:ext cx="2158296" cy="151200"/>
          </a:xfrm>
          <a:custGeom>
            <a:avLst/>
            <a:gdLst>
              <a:gd name="connsiteX0" fmla="*/ 2087180 w 2158295"/>
              <a:gd name="connsiteY0" fmla="*/ 153601 h 165045"/>
              <a:gd name="connsiteX1" fmla="*/ 82504 w 2158295"/>
              <a:gd name="connsiteY1" fmla="*/ 153601 h 165045"/>
              <a:gd name="connsiteX2" fmla="*/ 12677 w 2158295"/>
              <a:gd name="connsiteY2" fmla="*/ 83774 h 165045"/>
              <a:gd name="connsiteX3" fmla="*/ 12677 w 2158295"/>
              <a:gd name="connsiteY3" fmla="*/ 83774 h 165045"/>
              <a:gd name="connsiteX4" fmla="*/ 82504 w 2158295"/>
              <a:gd name="connsiteY4" fmla="*/ 12677 h 165045"/>
              <a:gd name="connsiteX5" fmla="*/ 2087180 w 2158295"/>
              <a:gd name="connsiteY5" fmla="*/ 12677 h 165045"/>
              <a:gd name="connsiteX6" fmla="*/ 2157008 w 2158295"/>
              <a:gd name="connsiteY6" fmla="*/ 82504 h 165045"/>
              <a:gd name="connsiteX7" fmla="*/ 2157008 w 2158295"/>
              <a:gd name="connsiteY7" fmla="*/ 82504 h 165045"/>
              <a:gd name="connsiteX8" fmla="*/ 2087180 w 2158295"/>
              <a:gd name="connsiteY8" fmla="*/ 153601 h 165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8295" h="165045">
                <a:moveTo>
                  <a:pt x="2087180" y="153601"/>
                </a:moveTo>
                <a:lnTo>
                  <a:pt x="82504" y="153601"/>
                </a:lnTo>
                <a:cubicBezTo>
                  <a:pt x="44417" y="153601"/>
                  <a:pt x="12677" y="121861"/>
                  <a:pt x="12677" y="83774"/>
                </a:cubicBezTo>
                <a:lnTo>
                  <a:pt x="12677" y="83774"/>
                </a:lnTo>
                <a:cubicBezTo>
                  <a:pt x="12677" y="44417"/>
                  <a:pt x="44417" y="12677"/>
                  <a:pt x="82504" y="12677"/>
                </a:cubicBezTo>
                <a:lnTo>
                  <a:pt x="2087180" y="12677"/>
                </a:lnTo>
                <a:cubicBezTo>
                  <a:pt x="2125268" y="12677"/>
                  <a:pt x="2157008" y="44417"/>
                  <a:pt x="2157008" y="82504"/>
                </a:cubicBezTo>
                <a:lnTo>
                  <a:pt x="2157008" y="82504"/>
                </a:lnTo>
                <a:cubicBezTo>
                  <a:pt x="2157008" y="121861"/>
                  <a:pt x="2126538" y="153601"/>
                  <a:pt x="2087180" y="15360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2681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noProof="0" dirty="0"/>
          </a:p>
        </p:txBody>
      </p:sp>
      <p:sp>
        <p:nvSpPr>
          <p:cNvPr id="12" name="Graphisme 36">
            <a:extLst>
              <a:ext uri="{FF2B5EF4-FFF2-40B4-BE49-F238E27FC236}">
                <a16:creationId xmlns:a16="http://schemas.microsoft.com/office/drawing/2014/main" id="{21FF5BCF-BC53-4C3F-8B7F-7077B35ADCA8}"/>
              </a:ext>
            </a:extLst>
          </p:cNvPr>
          <p:cNvSpPr/>
          <p:nvPr userDrawn="1"/>
        </p:nvSpPr>
        <p:spPr>
          <a:xfrm>
            <a:off x="-7816" y="5057878"/>
            <a:ext cx="715108" cy="949829"/>
          </a:xfrm>
          <a:custGeom>
            <a:avLst/>
            <a:gdLst>
              <a:gd name="connsiteX0" fmla="*/ 217522 w 723600"/>
              <a:gd name="connsiteY0" fmla="*/ 9082 h 1015200"/>
              <a:gd name="connsiteX1" fmla="*/ 9082 w 723600"/>
              <a:gd name="connsiteY1" fmla="*/ 9082 h 1015200"/>
              <a:gd name="connsiteX2" fmla="*/ 9082 w 723600"/>
              <a:gd name="connsiteY2" fmla="*/ 1010242 h 1015200"/>
              <a:gd name="connsiteX3" fmla="*/ 217522 w 723600"/>
              <a:gd name="connsiteY3" fmla="*/ 1010242 h 1015200"/>
              <a:gd name="connsiteX4" fmla="*/ 716482 w 723600"/>
              <a:gd name="connsiteY4" fmla="*/ 518842 h 1015200"/>
              <a:gd name="connsiteX5" fmla="*/ 716482 w 723600"/>
              <a:gd name="connsiteY5" fmla="*/ 500482 h 1015200"/>
              <a:gd name="connsiteX6" fmla="*/ 217522 w 723600"/>
              <a:gd name="connsiteY6" fmla="*/ 9082 h 101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3600" h="1015200">
                <a:moveTo>
                  <a:pt x="217522" y="9082"/>
                </a:moveTo>
                <a:lnTo>
                  <a:pt x="9082" y="9082"/>
                </a:lnTo>
                <a:lnTo>
                  <a:pt x="9082" y="1010242"/>
                </a:lnTo>
                <a:lnTo>
                  <a:pt x="217522" y="1010242"/>
                </a:lnTo>
                <a:cubicBezTo>
                  <a:pt x="217522" y="1010242"/>
                  <a:pt x="716482" y="1010242"/>
                  <a:pt x="716482" y="518842"/>
                </a:cubicBezTo>
                <a:lnTo>
                  <a:pt x="716482" y="500482"/>
                </a:lnTo>
                <a:cubicBezTo>
                  <a:pt x="716482" y="500482"/>
                  <a:pt x="716482" y="9082"/>
                  <a:pt x="217522" y="9082"/>
                </a:cubicBezTo>
                <a:close/>
              </a:path>
            </a:pathLst>
          </a:custGeom>
          <a:solidFill>
            <a:schemeClr val="accent3"/>
          </a:solidFill>
          <a:ln w="1068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noProof="0" dirty="0"/>
          </a:p>
        </p:txBody>
      </p:sp>
      <p:sp>
        <p:nvSpPr>
          <p:cNvPr id="21" name="Espace réservé d’image 20">
            <a:extLst>
              <a:ext uri="{FF2B5EF4-FFF2-40B4-BE49-F238E27FC236}">
                <a16:creationId xmlns:a16="http://schemas.microsoft.com/office/drawing/2014/main" id="{8C7B70A1-A813-470C-A829-7CC44559C94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614953" y="0"/>
            <a:ext cx="7585924" cy="5949573"/>
          </a:xfrm>
          <a:custGeom>
            <a:avLst/>
            <a:gdLst>
              <a:gd name="connsiteX0" fmla="*/ 6933229 w 7577047"/>
              <a:gd name="connsiteY0" fmla="*/ 0 h 5937736"/>
              <a:gd name="connsiteX1" fmla="*/ 7577047 w 7577047"/>
              <a:gd name="connsiteY1" fmla="*/ 0 h 5937736"/>
              <a:gd name="connsiteX2" fmla="*/ 6304235 w 7577047"/>
              <a:gd name="connsiteY2" fmla="*/ 626666 h 5937736"/>
              <a:gd name="connsiteX3" fmla="*/ 6159164 w 7577047"/>
              <a:gd name="connsiteY3" fmla="*/ 891545 h 5937736"/>
              <a:gd name="connsiteX4" fmla="*/ 6161282 w 7577047"/>
              <a:gd name="connsiteY4" fmla="*/ 898006 h 5937736"/>
              <a:gd name="connsiteX5" fmla="*/ 6459895 w 7577047"/>
              <a:gd name="connsiteY5" fmla="*/ 944306 h 5937736"/>
              <a:gd name="connsiteX6" fmla="*/ 7577047 w 7577047"/>
              <a:gd name="connsiteY6" fmla="*/ 395166 h 5937736"/>
              <a:gd name="connsiteX7" fmla="*/ 7577047 w 7577047"/>
              <a:gd name="connsiteY7" fmla="*/ 3249617 h 5937736"/>
              <a:gd name="connsiteX8" fmla="*/ 2564157 w 7577047"/>
              <a:gd name="connsiteY8" fmla="*/ 5723977 h 5937736"/>
              <a:gd name="connsiteX9" fmla="*/ 233491 w 7577047"/>
              <a:gd name="connsiteY9" fmla="*/ 4932570 h 5937736"/>
              <a:gd name="connsiteX10" fmla="*/ 213372 w 7577047"/>
              <a:gd name="connsiteY10" fmla="*/ 4891653 h 5937736"/>
              <a:gd name="connsiteX11" fmla="*/ 1004379 w 7577047"/>
              <a:gd name="connsiteY11" fmla="*/ 2559423 h 5937736"/>
              <a:gd name="connsiteX12" fmla="*/ 2132121 w 7577047"/>
              <a:gd name="connsiteY12" fmla="*/ 2002747 h 5937736"/>
              <a:gd name="connsiteX13" fmla="*/ 2176595 w 7577047"/>
              <a:gd name="connsiteY13" fmla="*/ 2037202 h 5937736"/>
              <a:gd name="connsiteX14" fmla="*/ 2467796 w 7577047"/>
              <a:gd name="connsiteY14" fmla="*/ 2127649 h 5937736"/>
              <a:gd name="connsiteX15" fmla="*/ 2781234 w 7577047"/>
              <a:gd name="connsiteY15" fmla="*/ 2046893 h 5937736"/>
              <a:gd name="connsiteX0" fmla="*/ 6948025 w 7577047"/>
              <a:gd name="connsiteY0" fmla="*/ 0 h 5949573"/>
              <a:gd name="connsiteX1" fmla="*/ 7577047 w 7577047"/>
              <a:gd name="connsiteY1" fmla="*/ 11837 h 5949573"/>
              <a:gd name="connsiteX2" fmla="*/ 6304235 w 7577047"/>
              <a:gd name="connsiteY2" fmla="*/ 638503 h 5949573"/>
              <a:gd name="connsiteX3" fmla="*/ 6159164 w 7577047"/>
              <a:gd name="connsiteY3" fmla="*/ 903382 h 5949573"/>
              <a:gd name="connsiteX4" fmla="*/ 6161282 w 7577047"/>
              <a:gd name="connsiteY4" fmla="*/ 909843 h 5949573"/>
              <a:gd name="connsiteX5" fmla="*/ 6459895 w 7577047"/>
              <a:gd name="connsiteY5" fmla="*/ 956143 h 5949573"/>
              <a:gd name="connsiteX6" fmla="*/ 7577047 w 7577047"/>
              <a:gd name="connsiteY6" fmla="*/ 407003 h 5949573"/>
              <a:gd name="connsiteX7" fmla="*/ 7577047 w 7577047"/>
              <a:gd name="connsiteY7" fmla="*/ 3261454 h 5949573"/>
              <a:gd name="connsiteX8" fmla="*/ 2564157 w 7577047"/>
              <a:gd name="connsiteY8" fmla="*/ 5735814 h 5949573"/>
              <a:gd name="connsiteX9" fmla="*/ 233491 w 7577047"/>
              <a:gd name="connsiteY9" fmla="*/ 4944407 h 5949573"/>
              <a:gd name="connsiteX10" fmla="*/ 213372 w 7577047"/>
              <a:gd name="connsiteY10" fmla="*/ 4903490 h 5949573"/>
              <a:gd name="connsiteX11" fmla="*/ 1004379 w 7577047"/>
              <a:gd name="connsiteY11" fmla="*/ 2571260 h 5949573"/>
              <a:gd name="connsiteX12" fmla="*/ 2132121 w 7577047"/>
              <a:gd name="connsiteY12" fmla="*/ 2014584 h 5949573"/>
              <a:gd name="connsiteX13" fmla="*/ 2176595 w 7577047"/>
              <a:gd name="connsiteY13" fmla="*/ 2049039 h 5949573"/>
              <a:gd name="connsiteX14" fmla="*/ 2467796 w 7577047"/>
              <a:gd name="connsiteY14" fmla="*/ 2139486 h 5949573"/>
              <a:gd name="connsiteX15" fmla="*/ 2781234 w 7577047"/>
              <a:gd name="connsiteY15" fmla="*/ 2058730 h 5949573"/>
              <a:gd name="connsiteX16" fmla="*/ 6948025 w 7577047"/>
              <a:gd name="connsiteY16" fmla="*/ 0 h 5949573"/>
              <a:gd name="connsiteX0" fmla="*/ 6948025 w 7580006"/>
              <a:gd name="connsiteY0" fmla="*/ 0 h 5949573"/>
              <a:gd name="connsiteX1" fmla="*/ 7580006 w 7580006"/>
              <a:gd name="connsiteY1" fmla="*/ 0 h 5949573"/>
              <a:gd name="connsiteX2" fmla="*/ 6304235 w 7580006"/>
              <a:gd name="connsiteY2" fmla="*/ 638503 h 5949573"/>
              <a:gd name="connsiteX3" fmla="*/ 6159164 w 7580006"/>
              <a:gd name="connsiteY3" fmla="*/ 903382 h 5949573"/>
              <a:gd name="connsiteX4" fmla="*/ 6161282 w 7580006"/>
              <a:gd name="connsiteY4" fmla="*/ 909843 h 5949573"/>
              <a:gd name="connsiteX5" fmla="*/ 6459895 w 7580006"/>
              <a:gd name="connsiteY5" fmla="*/ 956143 h 5949573"/>
              <a:gd name="connsiteX6" fmla="*/ 7577047 w 7580006"/>
              <a:gd name="connsiteY6" fmla="*/ 407003 h 5949573"/>
              <a:gd name="connsiteX7" fmla="*/ 7577047 w 7580006"/>
              <a:gd name="connsiteY7" fmla="*/ 3261454 h 5949573"/>
              <a:gd name="connsiteX8" fmla="*/ 2564157 w 7580006"/>
              <a:gd name="connsiteY8" fmla="*/ 5735814 h 5949573"/>
              <a:gd name="connsiteX9" fmla="*/ 233491 w 7580006"/>
              <a:gd name="connsiteY9" fmla="*/ 4944407 h 5949573"/>
              <a:gd name="connsiteX10" fmla="*/ 213372 w 7580006"/>
              <a:gd name="connsiteY10" fmla="*/ 4903490 h 5949573"/>
              <a:gd name="connsiteX11" fmla="*/ 1004379 w 7580006"/>
              <a:gd name="connsiteY11" fmla="*/ 2571260 h 5949573"/>
              <a:gd name="connsiteX12" fmla="*/ 2132121 w 7580006"/>
              <a:gd name="connsiteY12" fmla="*/ 2014584 h 5949573"/>
              <a:gd name="connsiteX13" fmla="*/ 2176595 w 7580006"/>
              <a:gd name="connsiteY13" fmla="*/ 2049039 h 5949573"/>
              <a:gd name="connsiteX14" fmla="*/ 2467796 w 7580006"/>
              <a:gd name="connsiteY14" fmla="*/ 2139486 h 5949573"/>
              <a:gd name="connsiteX15" fmla="*/ 2781234 w 7580006"/>
              <a:gd name="connsiteY15" fmla="*/ 2058730 h 5949573"/>
              <a:gd name="connsiteX16" fmla="*/ 6948025 w 7580006"/>
              <a:gd name="connsiteY16" fmla="*/ 0 h 5949573"/>
              <a:gd name="connsiteX0" fmla="*/ 6948025 w 7585924"/>
              <a:gd name="connsiteY0" fmla="*/ 0 h 5949573"/>
              <a:gd name="connsiteX1" fmla="*/ 7585924 w 7585924"/>
              <a:gd name="connsiteY1" fmla="*/ 0 h 5949573"/>
              <a:gd name="connsiteX2" fmla="*/ 6304235 w 7585924"/>
              <a:gd name="connsiteY2" fmla="*/ 638503 h 5949573"/>
              <a:gd name="connsiteX3" fmla="*/ 6159164 w 7585924"/>
              <a:gd name="connsiteY3" fmla="*/ 903382 h 5949573"/>
              <a:gd name="connsiteX4" fmla="*/ 6161282 w 7585924"/>
              <a:gd name="connsiteY4" fmla="*/ 909843 h 5949573"/>
              <a:gd name="connsiteX5" fmla="*/ 6459895 w 7585924"/>
              <a:gd name="connsiteY5" fmla="*/ 956143 h 5949573"/>
              <a:gd name="connsiteX6" fmla="*/ 7577047 w 7585924"/>
              <a:gd name="connsiteY6" fmla="*/ 407003 h 5949573"/>
              <a:gd name="connsiteX7" fmla="*/ 7577047 w 7585924"/>
              <a:gd name="connsiteY7" fmla="*/ 3261454 h 5949573"/>
              <a:gd name="connsiteX8" fmla="*/ 2564157 w 7585924"/>
              <a:gd name="connsiteY8" fmla="*/ 5735814 h 5949573"/>
              <a:gd name="connsiteX9" fmla="*/ 233491 w 7585924"/>
              <a:gd name="connsiteY9" fmla="*/ 4944407 h 5949573"/>
              <a:gd name="connsiteX10" fmla="*/ 213372 w 7585924"/>
              <a:gd name="connsiteY10" fmla="*/ 4903490 h 5949573"/>
              <a:gd name="connsiteX11" fmla="*/ 1004379 w 7585924"/>
              <a:gd name="connsiteY11" fmla="*/ 2571260 h 5949573"/>
              <a:gd name="connsiteX12" fmla="*/ 2132121 w 7585924"/>
              <a:gd name="connsiteY12" fmla="*/ 2014584 h 5949573"/>
              <a:gd name="connsiteX13" fmla="*/ 2176595 w 7585924"/>
              <a:gd name="connsiteY13" fmla="*/ 2049039 h 5949573"/>
              <a:gd name="connsiteX14" fmla="*/ 2467796 w 7585924"/>
              <a:gd name="connsiteY14" fmla="*/ 2139486 h 5949573"/>
              <a:gd name="connsiteX15" fmla="*/ 2781234 w 7585924"/>
              <a:gd name="connsiteY15" fmla="*/ 2058730 h 5949573"/>
              <a:gd name="connsiteX16" fmla="*/ 6948025 w 7585924"/>
              <a:gd name="connsiteY16" fmla="*/ 0 h 5949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585924" h="5949573">
                <a:moveTo>
                  <a:pt x="6948025" y="0"/>
                </a:moveTo>
                <a:lnTo>
                  <a:pt x="7585924" y="0"/>
                </a:lnTo>
                <a:lnTo>
                  <a:pt x="6304235" y="638503"/>
                </a:lnTo>
                <a:cubicBezTo>
                  <a:pt x="6304235" y="638503"/>
                  <a:pt x="6082923" y="747254"/>
                  <a:pt x="6159164" y="903382"/>
                </a:cubicBezTo>
                <a:lnTo>
                  <a:pt x="6161282" y="909843"/>
                </a:lnTo>
                <a:cubicBezTo>
                  <a:pt x="6161282" y="909843"/>
                  <a:pt x="6239641" y="1064894"/>
                  <a:pt x="6459895" y="956143"/>
                </a:cubicBezTo>
                <a:lnTo>
                  <a:pt x="7577047" y="407003"/>
                </a:lnTo>
                <a:lnTo>
                  <a:pt x="7577047" y="3261454"/>
                </a:lnTo>
                <a:lnTo>
                  <a:pt x="2564157" y="5735814"/>
                </a:lnTo>
                <a:cubicBezTo>
                  <a:pt x="1003320" y="6506764"/>
                  <a:pt x="233491" y="4944407"/>
                  <a:pt x="233491" y="4944407"/>
                </a:cubicBezTo>
                <a:lnTo>
                  <a:pt x="213372" y="4903490"/>
                </a:lnTo>
                <a:cubicBezTo>
                  <a:pt x="-556457" y="3341133"/>
                  <a:pt x="1004379" y="2571260"/>
                  <a:pt x="1004379" y="2571260"/>
                </a:cubicBezTo>
                <a:lnTo>
                  <a:pt x="2132121" y="2014584"/>
                </a:lnTo>
                <a:cubicBezTo>
                  <a:pt x="2145886" y="2026428"/>
                  <a:pt x="2160712" y="2038272"/>
                  <a:pt x="2176595" y="2049039"/>
                </a:cubicBezTo>
                <a:cubicBezTo>
                  <a:pt x="2245424" y="2096416"/>
                  <a:pt x="2342844" y="2139486"/>
                  <a:pt x="2467796" y="2139486"/>
                </a:cubicBezTo>
                <a:cubicBezTo>
                  <a:pt x="2557803" y="2139486"/>
                  <a:pt x="2661577" y="2117951"/>
                  <a:pt x="2781234" y="2058730"/>
                </a:cubicBezTo>
                <a:lnTo>
                  <a:pt x="6948025" y="0"/>
                </a:lnTo>
                <a:close/>
              </a:path>
            </a:pathLst>
          </a:custGeom>
          <a:noFill/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31ED5D28-70EA-405B-A5F4-A7F46CD20FA6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38814" y="137892"/>
            <a:ext cx="1049318" cy="1069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6819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, sous-titre, contenu e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Espace réservé d’image 25">
            <a:extLst>
              <a:ext uri="{FF2B5EF4-FFF2-40B4-BE49-F238E27FC236}">
                <a16:creationId xmlns:a16="http://schemas.microsoft.com/office/drawing/2014/main" id="{5A97CE06-9ECC-4438-8B22-B58B27F2B5F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396781" y="0"/>
            <a:ext cx="3894833" cy="5656330"/>
          </a:xfrm>
          <a:custGeom>
            <a:avLst/>
            <a:gdLst>
              <a:gd name="connsiteX0" fmla="*/ 691654 w 3894833"/>
              <a:gd name="connsiteY0" fmla="*/ 0 h 5656330"/>
              <a:gd name="connsiteX1" fmla="*/ 925166 w 3894833"/>
              <a:gd name="connsiteY1" fmla="*/ 0 h 5656330"/>
              <a:gd name="connsiteX2" fmla="*/ 925166 w 3894833"/>
              <a:gd name="connsiteY2" fmla="*/ 1025424 h 5656330"/>
              <a:gd name="connsiteX3" fmla="*/ 1184060 w 3894833"/>
              <a:gd name="connsiteY3" fmla="*/ 1289394 h 5656330"/>
              <a:gd name="connsiteX4" fmla="*/ 1194212 w 3894833"/>
              <a:gd name="connsiteY4" fmla="*/ 1289394 h 5656330"/>
              <a:gd name="connsiteX5" fmla="*/ 1453107 w 3894833"/>
              <a:gd name="connsiteY5" fmla="*/ 1025424 h 5656330"/>
              <a:gd name="connsiteX6" fmla="*/ 1453107 w 3894833"/>
              <a:gd name="connsiteY6" fmla="*/ 0 h 5656330"/>
              <a:gd name="connsiteX7" fmla="*/ 3894833 w 3894833"/>
              <a:gd name="connsiteY7" fmla="*/ 0 h 5656330"/>
              <a:gd name="connsiteX8" fmla="*/ 3894833 w 3894833"/>
              <a:gd name="connsiteY8" fmla="*/ 3731122 h 5656330"/>
              <a:gd name="connsiteX9" fmla="*/ 2110494 w 3894833"/>
              <a:gd name="connsiteY9" fmla="*/ 5656330 h 5656330"/>
              <a:gd name="connsiteX10" fmla="*/ 1842717 w 3894833"/>
              <a:gd name="connsiteY10" fmla="*/ 5656330 h 5656330"/>
              <a:gd name="connsiteX11" fmla="*/ 0 w 3894833"/>
              <a:gd name="connsiteY11" fmla="*/ 3731122 h 5656330"/>
              <a:gd name="connsiteX12" fmla="*/ 0 w 3894833"/>
              <a:gd name="connsiteY12" fmla="*/ 2120572 h 5656330"/>
              <a:gd name="connsiteX13" fmla="*/ 7266 w 3894833"/>
              <a:gd name="connsiteY13" fmla="*/ 2123266 h 5656330"/>
              <a:gd name="connsiteX14" fmla="*/ 171328 w 3894833"/>
              <a:gd name="connsiteY14" fmla="*/ 2144761 h 5656330"/>
              <a:gd name="connsiteX15" fmla="*/ 189095 w 3894833"/>
              <a:gd name="connsiteY15" fmla="*/ 2144761 h 5656330"/>
              <a:gd name="connsiteX16" fmla="*/ 691654 w 3894833"/>
              <a:gd name="connsiteY16" fmla="*/ 1639663 h 5656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894833" h="5656330">
                <a:moveTo>
                  <a:pt x="691654" y="0"/>
                </a:moveTo>
                <a:lnTo>
                  <a:pt x="925166" y="0"/>
                </a:lnTo>
                <a:lnTo>
                  <a:pt x="925166" y="1025424"/>
                </a:lnTo>
                <a:cubicBezTo>
                  <a:pt x="925166" y="1025424"/>
                  <a:pt x="925166" y="1289394"/>
                  <a:pt x="1184060" y="1289394"/>
                </a:cubicBezTo>
                <a:lnTo>
                  <a:pt x="1194212" y="1289394"/>
                </a:lnTo>
                <a:cubicBezTo>
                  <a:pt x="1194212" y="1289394"/>
                  <a:pt x="1453107" y="1289394"/>
                  <a:pt x="1453107" y="1025424"/>
                </a:cubicBezTo>
                <a:lnTo>
                  <a:pt x="1453107" y="0"/>
                </a:lnTo>
                <a:lnTo>
                  <a:pt x="3894833" y="0"/>
                </a:lnTo>
                <a:lnTo>
                  <a:pt x="3894833" y="3731122"/>
                </a:lnTo>
                <a:cubicBezTo>
                  <a:pt x="3894833" y="3731122"/>
                  <a:pt x="3894833" y="5562417"/>
                  <a:pt x="2110494" y="5656330"/>
                </a:cubicBezTo>
                <a:lnTo>
                  <a:pt x="1842717" y="5656330"/>
                </a:lnTo>
                <a:cubicBezTo>
                  <a:pt x="1467066" y="5628410"/>
                  <a:pt x="0" y="5413934"/>
                  <a:pt x="0" y="3731122"/>
                </a:cubicBezTo>
                <a:lnTo>
                  <a:pt x="0" y="2120572"/>
                </a:lnTo>
                <a:lnTo>
                  <a:pt x="7266" y="2123266"/>
                </a:lnTo>
                <a:cubicBezTo>
                  <a:pt x="54929" y="2136948"/>
                  <a:pt x="109301" y="2144761"/>
                  <a:pt x="171328" y="2144761"/>
                </a:cubicBezTo>
                <a:lnTo>
                  <a:pt x="189095" y="2144761"/>
                </a:lnTo>
                <a:cubicBezTo>
                  <a:pt x="194172" y="2144761"/>
                  <a:pt x="691654" y="2138415"/>
                  <a:pt x="691654" y="1639663"/>
                </a:cubicBezTo>
                <a:close/>
              </a:path>
            </a:pathLst>
          </a:custGeom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24" name="Ovale 23">
            <a:extLst>
              <a:ext uri="{FF2B5EF4-FFF2-40B4-BE49-F238E27FC236}">
                <a16:creationId xmlns:a16="http://schemas.microsoft.com/office/drawing/2014/main" id="{CE8B26E3-C9CA-4CFF-8221-19518F497FF4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25" name="Graphisme 12">
            <a:extLst>
              <a:ext uri="{FF2B5EF4-FFF2-40B4-BE49-F238E27FC236}">
                <a16:creationId xmlns:a16="http://schemas.microsoft.com/office/drawing/2014/main" id="{A9957602-C843-44E0-A93F-66AF5A6A0F0A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noProof="0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242568A-7F20-40F2-9490-E3BC7466DA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10023" y="908050"/>
            <a:ext cx="4503295" cy="782638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fr-FR" noProof="0" dirty="0"/>
              <a:t>DISPOSITION DU TEXTE 02</a:t>
            </a:r>
          </a:p>
        </p:txBody>
      </p:sp>
      <p:sp>
        <p:nvSpPr>
          <p:cNvPr id="10" name="Forme libre : Forme 9">
            <a:extLst>
              <a:ext uri="{FF2B5EF4-FFF2-40B4-BE49-F238E27FC236}">
                <a16:creationId xmlns:a16="http://schemas.microsoft.com/office/drawing/2014/main" id="{7492975F-6F5D-4157-A751-54BACCCF1800}"/>
              </a:ext>
            </a:extLst>
          </p:cNvPr>
          <p:cNvSpPr/>
          <p:nvPr/>
        </p:nvSpPr>
        <p:spPr>
          <a:xfrm>
            <a:off x="5492146" y="-12675"/>
            <a:ext cx="545708" cy="3819957"/>
          </a:xfrm>
          <a:custGeom>
            <a:avLst/>
            <a:gdLst>
              <a:gd name="connsiteX0" fmla="*/ 12675 w 545708"/>
              <a:gd name="connsiteY0" fmla="*/ 12675 h 3819957"/>
              <a:gd name="connsiteX1" fmla="*/ 12675 w 545708"/>
              <a:gd name="connsiteY1" fmla="*/ 3550894 h 3819957"/>
              <a:gd name="connsiteX2" fmla="*/ 271569 w 545708"/>
              <a:gd name="connsiteY2" fmla="*/ 3814865 h 3819957"/>
              <a:gd name="connsiteX3" fmla="*/ 281722 w 545708"/>
              <a:gd name="connsiteY3" fmla="*/ 3814865 h 3819957"/>
              <a:gd name="connsiteX4" fmla="*/ 540616 w 545708"/>
              <a:gd name="connsiteY4" fmla="*/ 3550894 h 3819957"/>
              <a:gd name="connsiteX5" fmla="*/ 540616 w 545708"/>
              <a:gd name="connsiteY5" fmla="*/ 12675 h 3819957"/>
              <a:gd name="connsiteX6" fmla="*/ 12675 w 545708"/>
              <a:gd name="connsiteY6" fmla="*/ 12675 h 3819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5708" h="3819957">
                <a:moveTo>
                  <a:pt x="12675" y="12675"/>
                </a:moveTo>
                <a:lnTo>
                  <a:pt x="12675" y="3550894"/>
                </a:lnTo>
                <a:cubicBezTo>
                  <a:pt x="12675" y="3550894"/>
                  <a:pt x="12675" y="3814865"/>
                  <a:pt x="271569" y="3814865"/>
                </a:cubicBezTo>
                <a:lnTo>
                  <a:pt x="281722" y="3814865"/>
                </a:lnTo>
                <a:cubicBezTo>
                  <a:pt x="281722" y="3814865"/>
                  <a:pt x="540616" y="3814865"/>
                  <a:pt x="540616" y="3550894"/>
                </a:cubicBezTo>
                <a:lnTo>
                  <a:pt x="540616" y="12675"/>
                </a:lnTo>
                <a:lnTo>
                  <a:pt x="12675" y="12675"/>
                </a:lnTo>
                <a:close/>
              </a:path>
            </a:pathLst>
          </a:custGeom>
          <a:solidFill>
            <a:schemeClr val="accent1"/>
          </a:solidFill>
          <a:ln w="1268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noProof="0" dirty="0"/>
          </a:p>
        </p:txBody>
      </p:sp>
      <p:sp>
        <p:nvSpPr>
          <p:cNvPr id="13" name="Forme libre : Forme 12">
            <a:extLst>
              <a:ext uri="{FF2B5EF4-FFF2-40B4-BE49-F238E27FC236}">
                <a16:creationId xmlns:a16="http://schemas.microsoft.com/office/drawing/2014/main" id="{6C50EDEB-35C1-4DED-A608-A0EAA8DE5404}"/>
              </a:ext>
            </a:extLst>
          </p:cNvPr>
          <p:cNvSpPr/>
          <p:nvPr/>
        </p:nvSpPr>
        <p:spPr>
          <a:xfrm>
            <a:off x="5479455" y="-12675"/>
            <a:ext cx="571090" cy="3832648"/>
          </a:xfrm>
          <a:custGeom>
            <a:avLst/>
            <a:gdLst>
              <a:gd name="connsiteX0" fmla="*/ 540616 w 571089"/>
              <a:gd name="connsiteY0" fmla="*/ 12675 h 3832648"/>
              <a:gd name="connsiteX1" fmla="*/ 540616 w 571089"/>
              <a:gd name="connsiteY1" fmla="*/ 3550894 h 3832648"/>
              <a:gd name="connsiteX2" fmla="*/ 294413 w 571089"/>
              <a:gd name="connsiteY2" fmla="*/ 3802174 h 3832648"/>
              <a:gd name="connsiteX3" fmla="*/ 284260 w 571089"/>
              <a:gd name="connsiteY3" fmla="*/ 3802174 h 3832648"/>
              <a:gd name="connsiteX4" fmla="*/ 38056 w 571089"/>
              <a:gd name="connsiteY4" fmla="*/ 3550894 h 3832648"/>
              <a:gd name="connsiteX5" fmla="*/ 38056 w 571089"/>
              <a:gd name="connsiteY5" fmla="*/ 12675 h 3832648"/>
              <a:gd name="connsiteX6" fmla="*/ 12675 w 571089"/>
              <a:gd name="connsiteY6" fmla="*/ 12675 h 3832648"/>
              <a:gd name="connsiteX7" fmla="*/ 12675 w 571089"/>
              <a:gd name="connsiteY7" fmla="*/ 3550894 h 3832648"/>
              <a:gd name="connsiteX8" fmla="*/ 284260 w 571089"/>
              <a:gd name="connsiteY8" fmla="*/ 3827556 h 3832648"/>
              <a:gd name="connsiteX9" fmla="*/ 294413 w 571089"/>
              <a:gd name="connsiteY9" fmla="*/ 3827556 h 3832648"/>
              <a:gd name="connsiteX10" fmla="*/ 565998 w 571089"/>
              <a:gd name="connsiteY10" fmla="*/ 3550894 h 3832648"/>
              <a:gd name="connsiteX11" fmla="*/ 565998 w 571089"/>
              <a:gd name="connsiteY11" fmla="*/ 12675 h 3832648"/>
              <a:gd name="connsiteX12" fmla="*/ 540616 w 571089"/>
              <a:gd name="connsiteY12" fmla="*/ 12675 h 3832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71089" h="3832648">
                <a:moveTo>
                  <a:pt x="540616" y="12675"/>
                </a:moveTo>
                <a:lnTo>
                  <a:pt x="540616" y="3550894"/>
                </a:lnTo>
                <a:cubicBezTo>
                  <a:pt x="540616" y="3798367"/>
                  <a:pt x="304565" y="3802174"/>
                  <a:pt x="294413" y="3802174"/>
                </a:cubicBezTo>
                <a:lnTo>
                  <a:pt x="284260" y="3802174"/>
                </a:lnTo>
                <a:cubicBezTo>
                  <a:pt x="41864" y="3802174"/>
                  <a:pt x="38056" y="3561047"/>
                  <a:pt x="38056" y="3550894"/>
                </a:cubicBezTo>
                <a:lnTo>
                  <a:pt x="38056" y="12675"/>
                </a:lnTo>
                <a:lnTo>
                  <a:pt x="12675" y="12675"/>
                </a:lnTo>
                <a:lnTo>
                  <a:pt x="12675" y="3550894"/>
                </a:lnTo>
                <a:cubicBezTo>
                  <a:pt x="12675" y="3553433"/>
                  <a:pt x="15213" y="3827556"/>
                  <a:pt x="284260" y="3827556"/>
                </a:cubicBezTo>
                <a:lnTo>
                  <a:pt x="294413" y="3827556"/>
                </a:lnTo>
                <a:cubicBezTo>
                  <a:pt x="296951" y="3827556"/>
                  <a:pt x="565998" y="3825017"/>
                  <a:pt x="565998" y="3550894"/>
                </a:cubicBezTo>
                <a:lnTo>
                  <a:pt x="565998" y="12675"/>
                </a:lnTo>
                <a:lnTo>
                  <a:pt x="540616" y="12675"/>
                </a:lnTo>
                <a:close/>
              </a:path>
            </a:pathLst>
          </a:custGeom>
          <a:solidFill>
            <a:schemeClr val="bg1"/>
          </a:solidFill>
          <a:ln w="1268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noProof="0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F469DEB5-CC79-4D71-8360-0B10B34244B7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6910023" y="2050475"/>
            <a:ext cx="4548187" cy="639683"/>
          </a:xfrm>
        </p:spPr>
        <p:txBody>
          <a:bodyPr rtlCol="0">
            <a:normAutofit/>
          </a:bodyPr>
          <a:lstStyle>
            <a:lvl1pPr marL="0" indent="0">
              <a:buNone/>
              <a:defRPr sz="1800" b="1" i="0"/>
            </a:lvl1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17" name="Espace réservé du texte 14">
            <a:extLst>
              <a:ext uri="{FF2B5EF4-FFF2-40B4-BE49-F238E27FC236}">
                <a16:creationId xmlns:a16="http://schemas.microsoft.com/office/drawing/2014/main" id="{9EE0722D-F13C-4FFB-9E31-CC024B92E6CD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6910023" y="2839714"/>
            <a:ext cx="4548187" cy="2916952"/>
          </a:xfrm>
        </p:spPr>
        <p:txBody>
          <a:bodyPr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3" name="Graphisme 22">
            <a:extLst>
              <a:ext uri="{FF2B5EF4-FFF2-40B4-BE49-F238E27FC236}">
                <a16:creationId xmlns:a16="http://schemas.microsoft.com/office/drawing/2014/main" id="{827885C7-FA6F-4513-83BC-BEAD42F63D5B}"/>
              </a:ext>
            </a:extLst>
          </p:cNvPr>
          <p:cNvSpPr/>
          <p:nvPr userDrawn="1"/>
        </p:nvSpPr>
        <p:spPr>
          <a:xfrm>
            <a:off x="6981947" y="1726672"/>
            <a:ext cx="3785313" cy="165305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noProof="0" dirty="0"/>
          </a:p>
        </p:txBody>
      </p:sp>
      <p:sp>
        <p:nvSpPr>
          <p:cNvPr id="22" name="Forme libre : Forme 21">
            <a:extLst>
              <a:ext uri="{FF2B5EF4-FFF2-40B4-BE49-F238E27FC236}">
                <a16:creationId xmlns:a16="http://schemas.microsoft.com/office/drawing/2014/main" id="{30961087-B677-45AC-8D02-FEE615D17609}"/>
              </a:ext>
            </a:extLst>
          </p:cNvPr>
          <p:cNvSpPr/>
          <p:nvPr userDrawn="1"/>
        </p:nvSpPr>
        <p:spPr>
          <a:xfrm>
            <a:off x="1069371" y="-12675"/>
            <a:ext cx="1002580" cy="2144760"/>
          </a:xfrm>
          <a:custGeom>
            <a:avLst/>
            <a:gdLst>
              <a:gd name="connsiteX0" fmla="*/ 12675 w 1002580"/>
              <a:gd name="connsiteY0" fmla="*/ 12675 h 2144760"/>
              <a:gd name="connsiteX1" fmla="*/ 12675 w 1002580"/>
              <a:gd name="connsiteY1" fmla="*/ 1652337 h 2144760"/>
              <a:gd name="connsiteX2" fmla="*/ 498736 w 1002580"/>
              <a:gd name="connsiteY2" fmla="*/ 2139668 h 2144760"/>
              <a:gd name="connsiteX3" fmla="*/ 516503 w 1002580"/>
              <a:gd name="connsiteY3" fmla="*/ 2139668 h 2144760"/>
              <a:gd name="connsiteX4" fmla="*/ 1002564 w 1002580"/>
              <a:gd name="connsiteY4" fmla="*/ 1652337 h 2144760"/>
              <a:gd name="connsiteX5" fmla="*/ 1002564 w 1002580"/>
              <a:gd name="connsiteY5" fmla="*/ 12675 h 2144760"/>
              <a:gd name="connsiteX6" fmla="*/ 12675 w 1002580"/>
              <a:gd name="connsiteY6" fmla="*/ 12675 h 2144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2580" h="2144760">
                <a:moveTo>
                  <a:pt x="12675" y="12675"/>
                </a:moveTo>
                <a:lnTo>
                  <a:pt x="12675" y="1652337"/>
                </a:lnTo>
                <a:cubicBezTo>
                  <a:pt x="12675" y="1652337"/>
                  <a:pt x="12675" y="2139668"/>
                  <a:pt x="498736" y="2139668"/>
                </a:cubicBezTo>
                <a:lnTo>
                  <a:pt x="516503" y="2139668"/>
                </a:lnTo>
                <a:cubicBezTo>
                  <a:pt x="516503" y="2139668"/>
                  <a:pt x="1002564" y="2139668"/>
                  <a:pt x="1002564" y="1652337"/>
                </a:cubicBezTo>
                <a:lnTo>
                  <a:pt x="1002564" y="12675"/>
                </a:lnTo>
                <a:lnTo>
                  <a:pt x="12675" y="12675"/>
                </a:lnTo>
                <a:close/>
              </a:path>
            </a:pathLst>
          </a:custGeom>
          <a:solidFill>
            <a:schemeClr val="accent3"/>
          </a:solidFill>
          <a:ln w="1268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noProof="0" dirty="0"/>
          </a:p>
        </p:txBody>
      </p:sp>
      <p:sp>
        <p:nvSpPr>
          <p:cNvPr id="14" name="Espace réservé du numéro de diapositive 5">
            <a:extLst>
              <a:ext uri="{FF2B5EF4-FFF2-40B4-BE49-F238E27FC236}">
                <a16:creationId xmlns:a16="http://schemas.microsoft.com/office/drawing/2014/main" id="{E82C37B6-E618-4C82-975A-4CD4C2128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04358" y="5816819"/>
            <a:ext cx="549442" cy="365125"/>
          </a:xfrm>
          <a:prstGeom prst="rect">
            <a:avLst/>
          </a:prstGeom>
        </p:spPr>
        <p:txBody>
          <a:bodyPr rtlCol="0" anchor="ctr"/>
          <a:lstStyle>
            <a:lvl1pPr algn="ctr">
              <a:defRPr sz="1400">
                <a:solidFill>
                  <a:schemeClr val="tx1"/>
                </a:solidFill>
                <a:latin typeface="Impact" panose="020B0806030902050204" pitchFamily="34" charset="0"/>
              </a:defRPr>
            </a:lvl1pPr>
          </a:lstStyle>
          <a:p>
            <a:fld id="{D495E168-DA5E-4888-8D8A-92B118324C14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F329C3FF-353D-4D8C-BAA5-0F872CE0DCB3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27461" y="5576517"/>
            <a:ext cx="1049318" cy="106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0AC1574-2E5B-4704-8217-785C3C4927F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869" y="1299369"/>
            <a:ext cx="935881" cy="57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297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remerci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Espace réservé d’image 25">
            <a:extLst>
              <a:ext uri="{FF2B5EF4-FFF2-40B4-BE49-F238E27FC236}">
                <a16:creationId xmlns:a16="http://schemas.microsoft.com/office/drawing/2014/main" id="{3C229411-48AD-4A50-B02E-041030F1896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245189" y="1"/>
            <a:ext cx="6943003" cy="5934621"/>
          </a:xfrm>
          <a:custGeom>
            <a:avLst/>
            <a:gdLst>
              <a:gd name="connsiteX0" fmla="*/ 6940462 w 6943003"/>
              <a:gd name="connsiteY0" fmla="*/ 0 h 5934621"/>
              <a:gd name="connsiteX1" fmla="*/ 6943003 w 6943003"/>
              <a:gd name="connsiteY1" fmla="*/ 0 h 5934621"/>
              <a:gd name="connsiteX2" fmla="*/ 6943003 w 6943003"/>
              <a:gd name="connsiteY2" fmla="*/ 3562350 h 5934621"/>
              <a:gd name="connsiteX3" fmla="*/ 2564043 w 6943003"/>
              <a:gd name="connsiteY3" fmla="*/ 5721350 h 5934621"/>
              <a:gd name="connsiteX4" fmla="*/ 233592 w 6943003"/>
              <a:gd name="connsiteY4" fmla="*/ 4930141 h 5934621"/>
              <a:gd name="connsiteX5" fmla="*/ 213272 w 6943003"/>
              <a:gd name="connsiteY5" fmla="*/ 4889500 h 5934621"/>
              <a:gd name="connsiteX6" fmla="*/ 1004482 w 6943003"/>
              <a:gd name="connsiteY6" fmla="*/ 2559050 h 5934621"/>
              <a:gd name="connsiteX7" fmla="*/ 2136693 w 6943003"/>
              <a:gd name="connsiteY7" fmla="*/ 2000704 h 5934621"/>
              <a:gd name="connsiteX8" fmla="*/ 2183042 w 6943003"/>
              <a:gd name="connsiteY8" fmla="*/ 2039620 h 5934621"/>
              <a:gd name="connsiteX9" fmla="*/ 2473872 w 6943003"/>
              <a:gd name="connsiteY9" fmla="*/ 2129790 h 5934621"/>
              <a:gd name="connsiteX10" fmla="*/ 2787562 w 6943003"/>
              <a:gd name="connsiteY10" fmla="*/ 2048510 h 5934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943003" h="5934621">
                <a:moveTo>
                  <a:pt x="6940462" y="0"/>
                </a:moveTo>
                <a:lnTo>
                  <a:pt x="6943003" y="0"/>
                </a:lnTo>
                <a:lnTo>
                  <a:pt x="6943003" y="3562350"/>
                </a:lnTo>
                <a:lnTo>
                  <a:pt x="2564043" y="5721350"/>
                </a:lnTo>
                <a:cubicBezTo>
                  <a:pt x="1003212" y="6490971"/>
                  <a:pt x="233592" y="4930141"/>
                  <a:pt x="233592" y="4930141"/>
                </a:cubicBezTo>
                <a:lnTo>
                  <a:pt x="213272" y="4889500"/>
                </a:lnTo>
                <a:cubicBezTo>
                  <a:pt x="-556348" y="3328670"/>
                  <a:pt x="1004482" y="2559050"/>
                  <a:pt x="1004482" y="2559050"/>
                </a:cubicBezTo>
                <a:lnTo>
                  <a:pt x="2136693" y="2000704"/>
                </a:lnTo>
                <a:lnTo>
                  <a:pt x="2183042" y="2039620"/>
                </a:lnTo>
                <a:cubicBezTo>
                  <a:pt x="2251622" y="2086610"/>
                  <a:pt x="2349412" y="2129790"/>
                  <a:pt x="2473872" y="2129790"/>
                </a:cubicBezTo>
                <a:cubicBezTo>
                  <a:pt x="2564042" y="2129790"/>
                  <a:pt x="2668182" y="2108200"/>
                  <a:pt x="2787562" y="2048510"/>
                </a:cubicBezTo>
                <a:close/>
              </a:path>
            </a:pathLst>
          </a:custGeom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4944" y="453050"/>
            <a:ext cx="10515600" cy="1325563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fr-FR" noProof="0" dirty="0"/>
              <a:t>MERCI !</a:t>
            </a:r>
          </a:p>
        </p:txBody>
      </p:sp>
      <p:sp>
        <p:nvSpPr>
          <p:cNvPr id="12" name="Forme libre : Forme 11">
            <a:extLst>
              <a:ext uri="{FF2B5EF4-FFF2-40B4-BE49-F238E27FC236}">
                <a16:creationId xmlns:a16="http://schemas.microsoft.com/office/drawing/2014/main" id="{F9E3EED1-7BB3-4B75-BCA9-1C1223740B3C}"/>
              </a:ext>
            </a:extLst>
          </p:cNvPr>
          <p:cNvSpPr/>
          <p:nvPr/>
        </p:nvSpPr>
        <p:spPr>
          <a:xfrm>
            <a:off x="8704586" y="5422906"/>
            <a:ext cx="736600" cy="736600"/>
          </a:xfrm>
          <a:custGeom>
            <a:avLst/>
            <a:gdLst>
              <a:gd name="connsiteX0" fmla="*/ 372104 w 736600"/>
              <a:gd name="connsiteY0" fmla="*/ 731514 h 736600"/>
              <a:gd name="connsiteX1" fmla="*/ 731514 w 736600"/>
              <a:gd name="connsiteY1" fmla="*/ 372104 h 736600"/>
              <a:gd name="connsiteX2" fmla="*/ 372104 w 736600"/>
              <a:gd name="connsiteY2" fmla="*/ 12694 h 736600"/>
              <a:gd name="connsiteX3" fmla="*/ 12694 w 736600"/>
              <a:gd name="connsiteY3" fmla="*/ 372104 h 736600"/>
              <a:gd name="connsiteX4" fmla="*/ 372104 w 736600"/>
              <a:gd name="connsiteY4" fmla="*/ 731514 h 73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600" h="736600">
                <a:moveTo>
                  <a:pt x="372104" y="731514"/>
                </a:moveTo>
                <a:cubicBezTo>
                  <a:pt x="570224" y="731514"/>
                  <a:pt x="731514" y="570224"/>
                  <a:pt x="731514" y="372104"/>
                </a:cubicBezTo>
                <a:cubicBezTo>
                  <a:pt x="731514" y="173984"/>
                  <a:pt x="570224" y="12694"/>
                  <a:pt x="372104" y="12694"/>
                </a:cubicBezTo>
                <a:cubicBezTo>
                  <a:pt x="173984" y="12694"/>
                  <a:pt x="12694" y="173984"/>
                  <a:pt x="12694" y="372104"/>
                </a:cubicBezTo>
                <a:cubicBezTo>
                  <a:pt x="12694" y="570224"/>
                  <a:pt x="173984" y="731514"/>
                  <a:pt x="372104" y="731514"/>
                </a:cubicBezTo>
              </a:path>
            </a:pathLst>
          </a:custGeom>
          <a:solidFill>
            <a:schemeClr val="accent1"/>
          </a:solidFill>
          <a:ln w="1269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noProof="0" dirty="0"/>
          </a:p>
        </p:txBody>
      </p:sp>
      <p:sp>
        <p:nvSpPr>
          <p:cNvPr id="16" name="Forme libre : Forme 15">
            <a:extLst>
              <a:ext uri="{FF2B5EF4-FFF2-40B4-BE49-F238E27FC236}">
                <a16:creationId xmlns:a16="http://schemas.microsoft.com/office/drawing/2014/main" id="{29016A5F-A55B-4605-B66C-5C6E2BF4919F}"/>
              </a:ext>
            </a:extLst>
          </p:cNvPr>
          <p:cNvSpPr/>
          <p:nvPr/>
        </p:nvSpPr>
        <p:spPr>
          <a:xfrm>
            <a:off x="9659429" y="3776986"/>
            <a:ext cx="2540000" cy="2628900"/>
          </a:xfrm>
          <a:custGeom>
            <a:avLst/>
            <a:gdLst>
              <a:gd name="connsiteX0" fmla="*/ 2528761 w 2540000"/>
              <a:gd name="connsiteY0" fmla="*/ 12694 h 2628900"/>
              <a:gd name="connsiteX1" fmla="*/ 487871 w 2540000"/>
              <a:gd name="connsiteY1" fmla="*/ 1018534 h 2628900"/>
              <a:gd name="connsiteX2" fmla="*/ 113221 w 2540000"/>
              <a:gd name="connsiteY2" fmla="*/ 2120894 h 2628900"/>
              <a:gd name="connsiteX3" fmla="*/ 127191 w 2540000"/>
              <a:gd name="connsiteY3" fmla="*/ 2148834 h 2628900"/>
              <a:gd name="connsiteX4" fmla="*/ 1229551 w 2540000"/>
              <a:gd name="connsiteY4" fmla="*/ 2523484 h 2628900"/>
              <a:gd name="connsiteX5" fmla="*/ 2528761 w 2540000"/>
              <a:gd name="connsiteY5" fmla="*/ 1883404 h 2628900"/>
              <a:gd name="connsiteX6" fmla="*/ 2528761 w 2540000"/>
              <a:gd name="connsiteY6" fmla="*/ 12694 h 262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40000" h="2628900">
                <a:moveTo>
                  <a:pt x="2528761" y="12694"/>
                </a:moveTo>
                <a:lnTo>
                  <a:pt x="487871" y="1018534"/>
                </a:lnTo>
                <a:cubicBezTo>
                  <a:pt x="487871" y="1018534"/>
                  <a:pt x="-249999" y="1383024"/>
                  <a:pt x="113221" y="2120894"/>
                </a:cubicBezTo>
                <a:lnTo>
                  <a:pt x="127191" y="2148834"/>
                </a:lnTo>
                <a:cubicBezTo>
                  <a:pt x="127191" y="2148834"/>
                  <a:pt x="491681" y="2886705"/>
                  <a:pt x="1229551" y="2523484"/>
                </a:cubicBezTo>
                <a:lnTo>
                  <a:pt x="2528761" y="1883404"/>
                </a:lnTo>
                <a:lnTo>
                  <a:pt x="2528761" y="12694"/>
                </a:lnTo>
                <a:close/>
              </a:path>
            </a:pathLst>
          </a:custGeom>
          <a:solidFill>
            <a:schemeClr val="accent3"/>
          </a:solidFill>
          <a:ln w="1269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noProof="0" dirty="0"/>
          </a:p>
        </p:txBody>
      </p:sp>
      <p:sp>
        <p:nvSpPr>
          <p:cNvPr id="19" name="Espace réservé du texte 26">
            <a:extLst>
              <a:ext uri="{FF2B5EF4-FFF2-40B4-BE49-F238E27FC236}">
                <a16:creationId xmlns:a16="http://schemas.microsoft.com/office/drawing/2014/main" id="{9DBE4B29-4897-4A3A-B883-A887BCDA371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4420" y="3746399"/>
            <a:ext cx="4367531" cy="524711"/>
          </a:xfrm>
        </p:spPr>
        <p:txBody>
          <a:bodyPr rtlCol="0">
            <a:noAutofit/>
          </a:bodyPr>
          <a:lstStyle>
            <a:lvl1pPr marL="0" indent="0" algn="l">
              <a:buNone/>
              <a:defRPr sz="2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fr-FR" noProof="0" dirty="0"/>
              <a:t>David Beaulieu</a:t>
            </a:r>
          </a:p>
        </p:txBody>
      </p:sp>
      <p:sp>
        <p:nvSpPr>
          <p:cNvPr id="20" name="Espace réservé du texte 26">
            <a:extLst>
              <a:ext uri="{FF2B5EF4-FFF2-40B4-BE49-F238E27FC236}">
                <a16:creationId xmlns:a16="http://schemas.microsoft.com/office/drawing/2014/main" id="{0EF4532A-9AB5-4545-A83D-BD0E3963572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4420" y="4424095"/>
            <a:ext cx="4367531" cy="365125"/>
          </a:xfrm>
        </p:spPr>
        <p:txBody>
          <a:bodyPr rtlCol="0">
            <a:noAutofit/>
          </a:bodyPr>
          <a:lstStyle>
            <a:lvl1pPr marL="0" indent="0" algn="l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fr-FR" noProof="0" dirty="0"/>
              <a:t>Téléphone :</a:t>
            </a:r>
          </a:p>
        </p:txBody>
      </p:sp>
      <p:sp>
        <p:nvSpPr>
          <p:cNvPr id="21" name="Espace réservé du texte 26">
            <a:extLst>
              <a:ext uri="{FF2B5EF4-FFF2-40B4-BE49-F238E27FC236}">
                <a16:creationId xmlns:a16="http://schemas.microsoft.com/office/drawing/2014/main" id="{D579A1F5-9180-47FE-A31B-4E37384383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4420" y="4683710"/>
            <a:ext cx="4367531" cy="365125"/>
          </a:xfrm>
        </p:spPr>
        <p:txBody>
          <a:bodyPr rtlCol="0">
            <a:noAutofit/>
          </a:bodyPr>
          <a:lstStyle>
            <a:lvl1pPr marL="0" indent="0" algn="l">
              <a:buNone/>
              <a:defRPr sz="2500" b="1" i="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fr-FR" noProof="0" dirty="0"/>
              <a:t>0623456789</a:t>
            </a:r>
          </a:p>
        </p:txBody>
      </p:sp>
      <p:sp>
        <p:nvSpPr>
          <p:cNvPr id="22" name="Espace réservé du texte 26">
            <a:extLst>
              <a:ext uri="{FF2B5EF4-FFF2-40B4-BE49-F238E27FC236}">
                <a16:creationId xmlns:a16="http://schemas.microsoft.com/office/drawing/2014/main" id="{71BBF4E8-67FF-4A65-9EC1-AE832CEBE85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4420" y="5125033"/>
            <a:ext cx="4367531" cy="365125"/>
          </a:xfrm>
        </p:spPr>
        <p:txBody>
          <a:bodyPr rtlCol="0">
            <a:noAutofit/>
          </a:bodyPr>
          <a:lstStyle>
            <a:lvl1pPr marL="0" indent="0" algn="l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fr-FR" noProof="0" dirty="0"/>
              <a:t>E-mail :</a:t>
            </a:r>
          </a:p>
        </p:txBody>
      </p:sp>
      <p:sp>
        <p:nvSpPr>
          <p:cNvPr id="23" name="Espace réservé du texte 26">
            <a:extLst>
              <a:ext uri="{FF2B5EF4-FFF2-40B4-BE49-F238E27FC236}">
                <a16:creationId xmlns:a16="http://schemas.microsoft.com/office/drawing/2014/main" id="{5BB088E3-63C1-423F-A939-150B8E1F87A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4420" y="5384648"/>
            <a:ext cx="4367531" cy="365125"/>
          </a:xfrm>
        </p:spPr>
        <p:txBody>
          <a:bodyPr rtlCol="0">
            <a:noAutofit/>
          </a:bodyPr>
          <a:lstStyle>
            <a:lvl1pPr marL="0" indent="0" algn="l">
              <a:buNone/>
              <a:defRPr sz="2500" b="1" i="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fr-FR" noProof="0" dirty="0"/>
              <a:t>BEAULIEU@EXAMPLE.COM</a:t>
            </a:r>
          </a:p>
        </p:txBody>
      </p:sp>
      <p:sp>
        <p:nvSpPr>
          <p:cNvPr id="3" name="Graphisme 23">
            <a:extLst>
              <a:ext uri="{FF2B5EF4-FFF2-40B4-BE49-F238E27FC236}">
                <a16:creationId xmlns:a16="http://schemas.microsoft.com/office/drawing/2014/main" id="{7E62A657-0B76-4081-A698-3C47F1AFC78E}"/>
              </a:ext>
            </a:extLst>
          </p:cNvPr>
          <p:cNvSpPr/>
          <p:nvPr/>
        </p:nvSpPr>
        <p:spPr>
          <a:xfrm>
            <a:off x="900978" y="1561556"/>
            <a:ext cx="6084000" cy="165305"/>
          </a:xfrm>
          <a:custGeom>
            <a:avLst/>
            <a:gdLst>
              <a:gd name="connsiteX0" fmla="*/ 2914974 w 2973890"/>
              <a:gd name="connsiteY0" fmla="*/ 159367 h 165304"/>
              <a:gd name="connsiteX1" fmla="*/ 70199 w 2973890"/>
              <a:gd name="connsiteY1" fmla="*/ 159367 h 165304"/>
              <a:gd name="connsiteX2" fmla="*/ 8816 w 2973890"/>
              <a:gd name="connsiteY2" fmla="*/ 84344 h 165304"/>
              <a:gd name="connsiteX3" fmla="*/ 8816 w 2973890"/>
              <a:gd name="connsiteY3" fmla="*/ 84344 h 165304"/>
              <a:gd name="connsiteX4" fmla="*/ 70199 w 2973890"/>
              <a:gd name="connsiteY4" fmla="*/ 10593 h 165304"/>
              <a:gd name="connsiteX5" fmla="*/ 2913916 w 2973890"/>
              <a:gd name="connsiteY5" fmla="*/ 10593 h 165304"/>
              <a:gd name="connsiteX6" fmla="*/ 2975298 w 2973890"/>
              <a:gd name="connsiteY6" fmla="*/ 84344 h 165304"/>
              <a:gd name="connsiteX7" fmla="*/ 2975298 w 2973890"/>
              <a:gd name="connsiteY7" fmla="*/ 84344 h 165304"/>
              <a:gd name="connsiteX8" fmla="*/ 2914974 w 2973890"/>
              <a:gd name="connsiteY8" fmla="*/ 159367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73890" h="165304">
                <a:moveTo>
                  <a:pt x="2914974" y="159367"/>
                </a:moveTo>
                <a:lnTo>
                  <a:pt x="70199" y="159367"/>
                </a:lnTo>
                <a:cubicBezTo>
                  <a:pt x="36333" y="159367"/>
                  <a:pt x="8816" y="125034"/>
                  <a:pt x="8816" y="84344"/>
                </a:cubicBezTo>
                <a:lnTo>
                  <a:pt x="8816" y="84344"/>
                </a:lnTo>
                <a:cubicBezTo>
                  <a:pt x="8816" y="43654"/>
                  <a:pt x="36333" y="10593"/>
                  <a:pt x="70199" y="10593"/>
                </a:cubicBezTo>
                <a:lnTo>
                  <a:pt x="2913916" y="10593"/>
                </a:lnTo>
                <a:cubicBezTo>
                  <a:pt x="2947782" y="10593"/>
                  <a:pt x="2975298" y="43654"/>
                  <a:pt x="2975298" y="84344"/>
                </a:cubicBezTo>
                <a:lnTo>
                  <a:pt x="2975298" y="84344"/>
                </a:lnTo>
                <a:cubicBezTo>
                  <a:pt x="2976357" y="125034"/>
                  <a:pt x="2948840" y="159367"/>
                  <a:pt x="2914974" y="159367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058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noProof="0" dirty="0"/>
          </a:p>
        </p:txBody>
      </p:sp>
      <p:sp>
        <p:nvSpPr>
          <p:cNvPr id="25" name="Forme libre : Forme 24">
            <a:extLst>
              <a:ext uri="{FF2B5EF4-FFF2-40B4-BE49-F238E27FC236}">
                <a16:creationId xmlns:a16="http://schemas.microsoft.com/office/drawing/2014/main" id="{C51D0359-A547-4B21-8850-06B9F1CDF9CE}"/>
              </a:ext>
            </a:extLst>
          </p:cNvPr>
          <p:cNvSpPr/>
          <p:nvPr userDrawn="1"/>
        </p:nvSpPr>
        <p:spPr>
          <a:xfrm>
            <a:off x="7172412" y="-12694"/>
            <a:ext cx="4978400" cy="2133600"/>
          </a:xfrm>
          <a:custGeom>
            <a:avLst/>
            <a:gdLst>
              <a:gd name="connsiteX0" fmla="*/ 2517688 w 4978400"/>
              <a:gd name="connsiteY0" fmla="*/ 12694 h 2133600"/>
              <a:gd name="connsiteX1" fmla="*/ 371388 w 4978400"/>
              <a:gd name="connsiteY1" fmla="*/ 1070604 h 2133600"/>
              <a:gd name="connsiteX2" fmla="*/ 72938 w 4978400"/>
              <a:gd name="connsiteY2" fmla="*/ 1812284 h 2133600"/>
              <a:gd name="connsiteX3" fmla="*/ 81828 w 4978400"/>
              <a:gd name="connsiteY3" fmla="*/ 1830064 h 2133600"/>
              <a:gd name="connsiteX4" fmla="*/ 851448 w 4978400"/>
              <a:gd name="connsiteY4" fmla="*/ 2044694 h 2133600"/>
              <a:gd name="connsiteX5" fmla="*/ 4970058 w 4978400"/>
              <a:gd name="connsiteY5" fmla="*/ 12694 h 2133600"/>
              <a:gd name="connsiteX6" fmla="*/ 2517688 w 4978400"/>
              <a:gd name="connsiteY6" fmla="*/ 12694 h 213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78400" h="2133600">
                <a:moveTo>
                  <a:pt x="2517688" y="12694"/>
                </a:moveTo>
                <a:lnTo>
                  <a:pt x="371388" y="1070604"/>
                </a:lnTo>
                <a:cubicBezTo>
                  <a:pt x="371388" y="1070604"/>
                  <a:pt x="-163282" y="1334764"/>
                  <a:pt x="72938" y="1812284"/>
                </a:cubicBezTo>
                <a:lnTo>
                  <a:pt x="81828" y="1830064"/>
                </a:lnTo>
                <a:cubicBezTo>
                  <a:pt x="81828" y="1830064"/>
                  <a:pt x="316778" y="2307584"/>
                  <a:pt x="851448" y="2044694"/>
                </a:cubicBezTo>
                <a:lnTo>
                  <a:pt x="4970058" y="12694"/>
                </a:lnTo>
                <a:lnTo>
                  <a:pt x="2517688" y="12694"/>
                </a:lnTo>
                <a:close/>
              </a:path>
            </a:pathLst>
          </a:custGeom>
          <a:solidFill>
            <a:schemeClr val="accent1"/>
          </a:solidFill>
          <a:ln w="1269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noProof="0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8FEF5FBD-F135-4EE0-BC81-18F052F322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9265" y="4862422"/>
            <a:ext cx="1411081" cy="871888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43428B72-99AC-4D9A-9614-1401AAFC8F49}"/>
              </a:ext>
            </a:extLst>
          </p:cNvPr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27461" y="5576517"/>
            <a:ext cx="1049318" cy="106925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ctangle 4">
            <a:extLst>
              <a:ext uri="{FF2B5EF4-FFF2-40B4-BE49-F238E27FC236}">
                <a16:creationId xmlns:a16="http://schemas.microsoft.com/office/drawing/2014/main" id="{CC2287C4-EEB7-4629-A63E-9FD4AAA074A5}"/>
              </a:ext>
            </a:extLst>
          </p:cNvPr>
          <p:cNvSpPr txBox="1">
            <a:spLocks noChangeArrowheads="1"/>
          </p:cNvSpPr>
          <p:nvPr userDrawn="1"/>
        </p:nvSpPr>
        <p:spPr bwMode="auto">
          <a:xfrm rot="20015072">
            <a:off x="7563914" y="877349"/>
            <a:ext cx="21036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 sz="1400" kern="1200">
                <a:solidFill>
                  <a:srgbClr val="0000FF"/>
                </a:solidFill>
                <a:latin typeface="Impact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+mn-cs"/>
              </a:defRPr>
            </a:lvl9pPr>
          </a:lstStyle>
          <a:p>
            <a:r>
              <a:rPr lang="fr-FR" altLang="fr-FR" sz="1800" dirty="0">
                <a:solidFill>
                  <a:schemeClr val="bg1"/>
                </a:solidFill>
              </a:rPr>
              <a:t>Saison 2022 - 2023</a:t>
            </a:r>
          </a:p>
        </p:txBody>
      </p:sp>
    </p:spTree>
    <p:extLst>
      <p:ext uri="{BB962C8B-B14F-4D97-AF65-F5344CB8AC3E}">
        <p14:creationId xmlns:p14="http://schemas.microsoft.com/office/powerpoint/2010/main" val="1159374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Espace réservé d’image 56">
            <a:extLst>
              <a:ext uri="{FF2B5EF4-FFF2-40B4-BE49-F238E27FC236}">
                <a16:creationId xmlns:a16="http://schemas.microsoft.com/office/drawing/2014/main" id="{8E328517-DD21-40E0-B948-B25B366BDE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775856" y="532519"/>
            <a:ext cx="6416144" cy="4534825"/>
          </a:xfrm>
          <a:custGeom>
            <a:avLst/>
            <a:gdLst>
              <a:gd name="connsiteX0" fmla="*/ 2868981 w 6416144"/>
              <a:gd name="connsiteY0" fmla="*/ 4534824 h 4534825"/>
              <a:gd name="connsiteX1" fmla="*/ 6408833 w 6416144"/>
              <a:gd name="connsiteY1" fmla="*/ 4534824 h 4534825"/>
              <a:gd name="connsiteX2" fmla="*/ 6408833 w 6416144"/>
              <a:gd name="connsiteY2" fmla="*/ 4534825 h 4534825"/>
              <a:gd name="connsiteX3" fmla="*/ 2868981 w 6416144"/>
              <a:gd name="connsiteY3" fmla="*/ 4534825 h 4534825"/>
              <a:gd name="connsiteX4" fmla="*/ 4642500 w 6416144"/>
              <a:gd name="connsiteY4" fmla="*/ 3896784 h 4534825"/>
              <a:gd name="connsiteX5" fmla="*/ 4642501 w 6416144"/>
              <a:gd name="connsiteY5" fmla="*/ 3896784 h 4534825"/>
              <a:gd name="connsiteX6" fmla="*/ 4642605 w 6416144"/>
              <a:gd name="connsiteY6" fmla="*/ 3899015 h 4534825"/>
              <a:gd name="connsiteX7" fmla="*/ 4905429 w 6416144"/>
              <a:gd name="connsiteY7" fmla="*/ 4145635 h 4534825"/>
              <a:gd name="connsiteX8" fmla="*/ 4905428 w 6416144"/>
              <a:gd name="connsiteY8" fmla="*/ 4145635 h 4534825"/>
              <a:gd name="connsiteX9" fmla="*/ 4642604 w 6416144"/>
              <a:gd name="connsiteY9" fmla="*/ 3899015 h 4534825"/>
              <a:gd name="connsiteX10" fmla="*/ 6416144 w 6416144"/>
              <a:gd name="connsiteY10" fmla="*/ 0 h 4534825"/>
              <a:gd name="connsiteX11" fmla="*/ 6416144 w 6416144"/>
              <a:gd name="connsiteY11" fmla="*/ 233966 h 4534825"/>
              <a:gd name="connsiteX12" fmla="*/ 5581177 w 6416144"/>
              <a:gd name="connsiteY12" fmla="*/ 233966 h 4534825"/>
              <a:gd name="connsiteX13" fmla="*/ 5317839 w 6416144"/>
              <a:gd name="connsiteY13" fmla="*/ 428980 h 4534825"/>
              <a:gd name="connsiteX14" fmla="*/ 5317839 w 6416144"/>
              <a:gd name="connsiteY14" fmla="*/ 436628 h 4534825"/>
              <a:gd name="connsiteX15" fmla="*/ 5581177 w 6416144"/>
              <a:gd name="connsiteY15" fmla="*/ 631642 h 4534825"/>
              <a:gd name="connsiteX16" fmla="*/ 6416144 w 6416144"/>
              <a:gd name="connsiteY16" fmla="*/ 631642 h 4534825"/>
              <a:gd name="connsiteX17" fmla="*/ 6416144 w 6416144"/>
              <a:gd name="connsiteY17" fmla="*/ 4534824 h 4534825"/>
              <a:gd name="connsiteX18" fmla="*/ 6408833 w 6416144"/>
              <a:gd name="connsiteY18" fmla="*/ 4534824 h 4534825"/>
              <a:gd name="connsiteX19" fmla="*/ 6408833 w 6416144"/>
              <a:gd name="connsiteY19" fmla="*/ 4145635 h 4534825"/>
              <a:gd name="connsiteX20" fmla="*/ 6412028 w 6416144"/>
              <a:gd name="connsiteY20" fmla="*/ 4145635 h 4534825"/>
              <a:gd name="connsiteX21" fmla="*/ 6412028 w 6416144"/>
              <a:gd name="connsiteY21" fmla="*/ 3620144 h 4534825"/>
              <a:gd name="connsiteX22" fmla="*/ 4905428 w 6416144"/>
              <a:gd name="connsiteY22" fmla="*/ 3620144 h 4534825"/>
              <a:gd name="connsiteX23" fmla="*/ 4642090 w 6416144"/>
              <a:gd name="connsiteY23" fmla="*/ 3877837 h 4534825"/>
              <a:gd name="connsiteX24" fmla="*/ 4642090 w 6416144"/>
              <a:gd name="connsiteY24" fmla="*/ 3887942 h 4534825"/>
              <a:gd name="connsiteX25" fmla="*/ 4642500 w 6416144"/>
              <a:gd name="connsiteY25" fmla="*/ 3896784 h 4534825"/>
              <a:gd name="connsiteX26" fmla="*/ 3281687 w 6416144"/>
              <a:gd name="connsiteY26" fmla="*/ 3896784 h 4534825"/>
              <a:gd name="connsiteX27" fmla="*/ 2832240 w 6416144"/>
              <a:gd name="connsiteY27" fmla="*/ 4343957 h 4534825"/>
              <a:gd name="connsiteX28" fmla="*/ 2832240 w 6416144"/>
              <a:gd name="connsiteY28" fmla="*/ 4360378 h 4534825"/>
              <a:gd name="connsiteX29" fmla="*/ 2855942 w 6416144"/>
              <a:gd name="connsiteY29" fmla="*/ 4501866 h 4534825"/>
              <a:gd name="connsiteX30" fmla="*/ 2868981 w 6416144"/>
              <a:gd name="connsiteY30" fmla="*/ 4534824 h 4534825"/>
              <a:gd name="connsiteX31" fmla="*/ 1415799 w 6416144"/>
              <a:gd name="connsiteY31" fmla="*/ 4534824 h 4534825"/>
              <a:gd name="connsiteX32" fmla="*/ 1316204 w 6416144"/>
              <a:gd name="connsiteY32" fmla="*/ 4515398 h 4534825"/>
              <a:gd name="connsiteX33" fmla="*/ 1033 w 6416144"/>
              <a:gd name="connsiteY33" fmla="*/ 2292638 h 4534825"/>
              <a:gd name="connsiteX34" fmla="*/ 1594209 w 6416144"/>
              <a:gd name="connsiteY34" fmla="*/ 23854 h 4534825"/>
              <a:gd name="connsiteX35" fmla="*/ 1554064 w 6416144"/>
              <a:gd name="connsiteY35" fmla="*/ 11750 h 453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416144" h="4534825">
                <a:moveTo>
                  <a:pt x="2868981" y="4534824"/>
                </a:moveTo>
                <a:lnTo>
                  <a:pt x="6408833" y="4534824"/>
                </a:lnTo>
                <a:lnTo>
                  <a:pt x="6408833" y="4534825"/>
                </a:lnTo>
                <a:lnTo>
                  <a:pt x="2868981" y="4534825"/>
                </a:lnTo>
                <a:close/>
                <a:moveTo>
                  <a:pt x="4642500" y="3896784"/>
                </a:moveTo>
                <a:lnTo>
                  <a:pt x="4642501" y="3896784"/>
                </a:lnTo>
                <a:lnTo>
                  <a:pt x="4642605" y="3899015"/>
                </a:lnTo>
                <a:cubicBezTo>
                  <a:pt x="4646206" y="3948339"/>
                  <a:pt x="4675008" y="4145635"/>
                  <a:pt x="4905429" y="4145635"/>
                </a:cubicBezTo>
                <a:lnTo>
                  <a:pt x="4905428" y="4145635"/>
                </a:lnTo>
                <a:cubicBezTo>
                  <a:pt x="4675007" y="4145635"/>
                  <a:pt x="4646205" y="3948339"/>
                  <a:pt x="4642604" y="3899015"/>
                </a:cubicBezTo>
                <a:close/>
                <a:moveTo>
                  <a:pt x="6416144" y="0"/>
                </a:moveTo>
                <a:lnTo>
                  <a:pt x="6416144" y="233966"/>
                </a:lnTo>
                <a:lnTo>
                  <a:pt x="5581177" y="233966"/>
                </a:lnTo>
                <a:cubicBezTo>
                  <a:pt x="5581177" y="233966"/>
                  <a:pt x="5317839" y="233966"/>
                  <a:pt x="5317839" y="428980"/>
                </a:cubicBezTo>
                <a:lnTo>
                  <a:pt x="5317839" y="436628"/>
                </a:lnTo>
                <a:cubicBezTo>
                  <a:pt x="5317839" y="436628"/>
                  <a:pt x="5317839" y="631642"/>
                  <a:pt x="5581177" y="631642"/>
                </a:cubicBezTo>
                <a:lnTo>
                  <a:pt x="6416144" y="631642"/>
                </a:lnTo>
                <a:lnTo>
                  <a:pt x="6416144" y="4534824"/>
                </a:lnTo>
                <a:lnTo>
                  <a:pt x="6408833" y="4534824"/>
                </a:lnTo>
                <a:lnTo>
                  <a:pt x="6408833" y="4145635"/>
                </a:lnTo>
                <a:lnTo>
                  <a:pt x="6412028" y="4145635"/>
                </a:lnTo>
                <a:lnTo>
                  <a:pt x="6412028" y="3620144"/>
                </a:lnTo>
                <a:lnTo>
                  <a:pt x="4905428" y="3620144"/>
                </a:lnTo>
                <a:cubicBezTo>
                  <a:pt x="4905428" y="3620144"/>
                  <a:pt x="4642090" y="3620144"/>
                  <a:pt x="4642090" y="3877837"/>
                </a:cubicBezTo>
                <a:lnTo>
                  <a:pt x="4642090" y="3887942"/>
                </a:lnTo>
                <a:lnTo>
                  <a:pt x="4642500" y="3896784"/>
                </a:lnTo>
                <a:lnTo>
                  <a:pt x="3281687" y="3896784"/>
                </a:lnTo>
                <a:cubicBezTo>
                  <a:pt x="3281687" y="3896784"/>
                  <a:pt x="2832240" y="3896784"/>
                  <a:pt x="2832240" y="4343957"/>
                </a:cubicBezTo>
                <a:lnTo>
                  <a:pt x="2832240" y="4360378"/>
                </a:lnTo>
                <a:cubicBezTo>
                  <a:pt x="2832240" y="4360378"/>
                  <a:pt x="2832240" y="4423262"/>
                  <a:pt x="2855942" y="4501866"/>
                </a:cubicBezTo>
                <a:lnTo>
                  <a:pt x="2868981" y="4534824"/>
                </a:lnTo>
                <a:lnTo>
                  <a:pt x="1415799" y="4534824"/>
                </a:lnTo>
                <a:lnTo>
                  <a:pt x="1316204" y="4515398"/>
                </a:lnTo>
                <a:cubicBezTo>
                  <a:pt x="682558" y="4348152"/>
                  <a:pt x="32583" y="3566545"/>
                  <a:pt x="1033" y="2292638"/>
                </a:cubicBezTo>
                <a:cubicBezTo>
                  <a:pt x="-35023" y="836743"/>
                  <a:pt x="880886" y="23854"/>
                  <a:pt x="1594209" y="23854"/>
                </a:cubicBezTo>
                <a:cubicBezTo>
                  <a:pt x="1590120" y="19819"/>
                  <a:pt x="1558153" y="15785"/>
                  <a:pt x="1554064" y="1175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35" name="Ovale 34">
            <a:extLst>
              <a:ext uri="{FF2B5EF4-FFF2-40B4-BE49-F238E27FC236}">
                <a16:creationId xmlns:a16="http://schemas.microsoft.com/office/drawing/2014/main" id="{7BC6DBB9-1B34-4374-A887-DC30F9E2F62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36" name="Graphisme 12">
            <a:extLst>
              <a:ext uri="{FF2B5EF4-FFF2-40B4-BE49-F238E27FC236}">
                <a16:creationId xmlns:a16="http://schemas.microsoft.com/office/drawing/2014/main" id="{00DE0AE3-F44D-4F2C-B7A3-C253AA498DEF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noProof="0" dirty="0"/>
          </a:p>
        </p:txBody>
      </p:sp>
      <p:sp>
        <p:nvSpPr>
          <p:cNvPr id="38" name="Forme libre : Forme 37">
            <a:extLst>
              <a:ext uri="{FF2B5EF4-FFF2-40B4-BE49-F238E27FC236}">
                <a16:creationId xmlns:a16="http://schemas.microsoft.com/office/drawing/2014/main" id="{C6C05708-08C7-4EF1-B0D8-6A01C1B1AD85}"/>
              </a:ext>
            </a:extLst>
          </p:cNvPr>
          <p:cNvSpPr/>
          <p:nvPr userDrawn="1"/>
        </p:nvSpPr>
        <p:spPr>
          <a:xfrm>
            <a:off x="10413777" y="4433244"/>
            <a:ext cx="1782599" cy="30316"/>
          </a:xfrm>
          <a:custGeom>
            <a:avLst/>
            <a:gdLst>
              <a:gd name="connsiteX0" fmla="*/ 0 w 1782599"/>
              <a:gd name="connsiteY0" fmla="*/ 0 h 30316"/>
              <a:gd name="connsiteX1" fmla="*/ 1782599 w 1782599"/>
              <a:gd name="connsiteY1" fmla="*/ 0 h 30316"/>
              <a:gd name="connsiteX2" fmla="*/ 1782599 w 1782599"/>
              <a:gd name="connsiteY2" fmla="*/ 30316 h 30316"/>
              <a:gd name="connsiteX3" fmla="*/ 2488 w 1782599"/>
              <a:gd name="connsiteY3" fmla="*/ 30316 h 30316"/>
              <a:gd name="connsiteX4" fmla="*/ 643 w 1782599"/>
              <a:gd name="connsiteY4" fmla="*/ 16129 h 30316"/>
              <a:gd name="connsiteX5" fmla="*/ 0 w 1782599"/>
              <a:gd name="connsiteY5" fmla="*/ 3788 h 30316"/>
              <a:gd name="connsiteX6" fmla="*/ 0 w 1782599"/>
              <a:gd name="connsiteY6" fmla="*/ 0 h 30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2599" h="30316">
                <a:moveTo>
                  <a:pt x="0" y="0"/>
                </a:moveTo>
                <a:lnTo>
                  <a:pt x="1782599" y="0"/>
                </a:lnTo>
                <a:lnTo>
                  <a:pt x="1782599" y="30316"/>
                </a:lnTo>
                <a:lnTo>
                  <a:pt x="2488" y="30316"/>
                </a:lnTo>
                <a:lnTo>
                  <a:pt x="643" y="16129"/>
                </a:lnTo>
                <a:cubicBezTo>
                  <a:pt x="40" y="8565"/>
                  <a:pt x="0" y="4104"/>
                  <a:pt x="0" y="3788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fr-FR" noProof="0" dirty="0"/>
          </a:p>
        </p:txBody>
      </p:sp>
      <p:sp>
        <p:nvSpPr>
          <p:cNvPr id="3" name="Graphisme 33">
            <a:extLst>
              <a:ext uri="{FF2B5EF4-FFF2-40B4-BE49-F238E27FC236}">
                <a16:creationId xmlns:a16="http://schemas.microsoft.com/office/drawing/2014/main" id="{38956B41-4EE0-4C7C-8436-027F5DE8B1BC}"/>
              </a:ext>
            </a:extLst>
          </p:cNvPr>
          <p:cNvSpPr/>
          <p:nvPr userDrawn="1"/>
        </p:nvSpPr>
        <p:spPr>
          <a:xfrm>
            <a:off x="887582" y="2045662"/>
            <a:ext cx="3785313" cy="165305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noProof="0" dirty="0"/>
          </a:p>
        </p:txBody>
      </p:sp>
      <p:sp>
        <p:nvSpPr>
          <p:cNvPr id="33" name="Forme libre : Forme 32">
            <a:extLst>
              <a:ext uri="{FF2B5EF4-FFF2-40B4-BE49-F238E27FC236}">
                <a16:creationId xmlns:a16="http://schemas.microsoft.com/office/drawing/2014/main" id="{E08687FC-7322-4F20-9769-1ECF4296A96E}"/>
              </a:ext>
            </a:extLst>
          </p:cNvPr>
          <p:cNvSpPr/>
          <p:nvPr userDrawn="1"/>
        </p:nvSpPr>
        <p:spPr>
          <a:xfrm>
            <a:off x="10416941" y="4161024"/>
            <a:ext cx="1785131" cy="543175"/>
          </a:xfrm>
          <a:custGeom>
            <a:avLst/>
            <a:gdLst>
              <a:gd name="connsiteX0" fmla="*/ 1338739 w 1343025"/>
              <a:gd name="connsiteY0" fmla="*/ 7144 h 409575"/>
              <a:gd name="connsiteX1" fmla="*/ 205264 w 1343025"/>
              <a:gd name="connsiteY1" fmla="*/ 7144 h 409575"/>
              <a:gd name="connsiteX2" fmla="*/ 7144 w 1343025"/>
              <a:gd name="connsiteY2" fmla="*/ 201454 h 409575"/>
              <a:gd name="connsiteX3" fmla="*/ 7144 w 1343025"/>
              <a:gd name="connsiteY3" fmla="*/ 209074 h 409575"/>
              <a:gd name="connsiteX4" fmla="*/ 205264 w 1343025"/>
              <a:gd name="connsiteY4" fmla="*/ 403384 h 409575"/>
              <a:gd name="connsiteX5" fmla="*/ 1338739 w 1343025"/>
              <a:gd name="connsiteY5" fmla="*/ 403384 h 409575"/>
              <a:gd name="connsiteX6" fmla="*/ 1338739 w 1343025"/>
              <a:gd name="connsiteY6" fmla="*/ 7144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5" h="409575">
                <a:moveTo>
                  <a:pt x="1338739" y="7144"/>
                </a:moveTo>
                <a:lnTo>
                  <a:pt x="205264" y="7144"/>
                </a:lnTo>
                <a:cubicBezTo>
                  <a:pt x="205264" y="7144"/>
                  <a:pt x="7144" y="7144"/>
                  <a:pt x="7144" y="201454"/>
                </a:cubicBezTo>
                <a:lnTo>
                  <a:pt x="7144" y="209074"/>
                </a:lnTo>
                <a:cubicBezTo>
                  <a:pt x="7144" y="209074"/>
                  <a:pt x="7144" y="403384"/>
                  <a:pt x="205264" y="403384"/>
                </a:cubicBezTo>
                <a:lnTo>
                  <a:pt x="1338739" y="403384"/>
                </a:lnTo>
                <a:lnTo>
                  <a:pt x="1338739" y="7144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noProof="0" dirty="0"/>
          </a:p>
        </p:txBody>
      </p:sp>
      <p:sp>
        <p:nvSpPr>
          <p:cNvPr id="41" name="Forme libre : Forme 40">
            <a:extLst>
              <a:ext uri="{FF2B5EF4-FFF2-40B4-BE49-F238E27FC236}">
                <a16:creationId xmlns:a16="http://schemas.microsoft.com/office/drawing/2014/main" id="{0FCCDE26-7222-4C1B-884A-0FAE84FA57DB}"/>
              </a:ext>
            </a:extLst>
          </p:cNvPr>
          <p:cNvSpPr/>
          <p:nvPr userDrawn="1"/>
        </p:nvSpPr>
        <p:spPr>
          <a:xfrm>
            <a:off x="8607090" y="4437664"/>
            <a:ext cx="3595584" cy="922135"/>
          </a:xfrm>
          <a:custGeom>
            <a:avLst/>
            <a:gdLst>
              <a:gd name="connsiteX0" fmla="*/ 2697957 w 2705100"/>
              <a:gd name="connsiteY0" fmla="*/ 7144 h 695325"/>
              <a:gd name="connsiteX1" fmla="*/ 345281 w 2705100"/>
              <a:gd name="connsiteY1" fmla="*/ 7144 h 695325"/>
              <a:gd name="connsiteX2" fmla="*/ 7144 w 2705100"/>
              <a:gd name="connsiteY2" fmla="*/ 344329 h 695325"/>
              <a:gd name="connsiteX3" fmla="*/ 7144 w 2705100"/>
              <a:gd name="connsiteY3" fmla="*/ 356711 h 695325"/>
              <a:gd name="connsiteX4" fmla="*/ 345281 w 2705100"/>
              <a:gd name="connsiteY4" fmla="*/ 693896 h 695325"/>
              <a:gd name="connsiteX5" fmla="*/ 2697957 w 2705100"/>
              <a:gd name="connsiteY5" fmla="*/ 693896 h 695325"/>
              <a:gd name="connsiteX6" fmla="*/ 2697957 w 2705100"/>
              <a:gd name="connsiteY6" fmla="*/ 7144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05100" h="695325">
                <a:moveTo>
                  <a:pt x="2697957" y="7144"/>
                </a:moveTo>
                <a:lnTo>
                  <a:pt x="345281" y="7144"/>
                </a:lnTo>
                <a:cubicBezTo>
                  <a:pt x="345281" y="7144"/>
                  <a:pt x="7144" y="7144"/>
                  <a:pt x="7144" y="344329"/>
                </a:cubicBezTo>
                <a:lnTo>
                  <a:pt x="7144" y="356711"/>
                </a:lnTo>
                <a:cubicBezTo>
                  <a:pt x="7144" y="356711"/>
                  <a:pt x="7144" y="693896"/>
                  <a:pt x="345281" y="693896"/>
                </a:cubicBezTo>
                <a:lnTo>
                  <a:pt x="2697957" y="693896"/>
                </a:lnTo>
                <a:lnTo>
                  <a:pt x="2697957" y="7144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noProof="0" dirty="0"/>
          </a:p>
        </p:txBody>
      </p:sp>
      <p:sp>
        <p:nvSpPr>
          <p:cNvPr id="19" name="Titre 1">
            <a:extLst>
              <a:ext uri="{FF2B5EF4-FFF2-40B4-BE49-F238E27FC236}">
                <a16:creationId xmlns:a16="http://schemas.microsoft.com/office/drawing/2014/main" id="{2AC78A4D-01A3-43A6-BE82-E64E2BF16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442729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20" name="Espace réservé du texte 3">
            <a:extLst>
              <a:ext uri="{FF2B5EF4-FFF2-40B4-BE49-F238E27FC236}">
                <a16:creationId xmlns:a16="http://schemas.microsoft.com/office/drawing/2014/main" id="{E6544955-4597-4E52-9C7E-8AEB5D2A49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56700"/>
            <a:ext cx="3932237" cy="3512287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13" name="Espace réservé du numéro de diapositive 5">
            <a:extLst>
              <a:ext uri="{FF2B5EF4-FFF2-40B4-BE49-F238E27FC236}">
                <a16:creationId xmlns:a16="http://schemas.microsoft.com/office/drawing/2014/main" id="{71440EA0-BE0C-4347-B6A1-A2F481950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04358" y="5816819"/>
            <a:ext cx="549442" cy="365125"/>
          </a:xfrm>
          <a:prstGeom prst="rect">
            <a:avLst/>
          </a:prstGeom>
        </p:spPr>
        <p:txBody>
          <a:bodyPr rtlCol="0" anchor="ctr"/>
          <a:lstStyle>
            <a:lvl1pPr algn="ctr">
              <a:defRPr sz="1400">
                <a:solidFill>
                  <a:schemeClr val="tx1"/>
                </a:solidFill>
                <a:latin typeface="Impact" panose="020B0806030902050204" pitchFamily="34" charset="0"/>
              </a:defRPr>
            </a:lvl1pPr>
          </a:lstStyle>
          <a:p>
            <a:fld id="{D495E168-DA5E-4888-8D8A-92B118324C14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B0D14B46-DABD-4624-A3AF-140932D16B22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27461" y="5576517"/>
            <a:ext cx="1049318" cy="106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B1D4A61-EF31-2B82-485E-8EB3A2B4EB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8257" y="4599952"/>
            <a:ext cx="967100" cy="597558"/>
          </a:xfrm>
          <a:prstGeom prst="rect">
            <a:avLst/>
          </a:prstGeom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56BFF6E3-D25F-BC21-A83A-D7EF2E906E8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599766" y="4098038"/>
            <a:ext cx="157404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 sz="1400" kern="1200">
                <a:solidFill>
                  <a:srgbClr val="0000FF"/>
                </a:solidFill>
                <a:latin typeface="Impact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+mn-cs"/>
              </a:defRPr>
            </a:lvl9pPr>
          </a:lstStyle>
          <a:p>
            <a:r>
              <a:rPr lang="fr-FR" altLang="fr-FR" sz="1400" dirty="0">
                <a:solidFill>
                  <a:schemeClr val="bg1"/>
                </a:solidFill>
              </a:rPr>
              <a:t>Saison 2022 - 2023</a:t>
            </a:r>
          </a:p>
        </p:txBody>
      </p:sp>
    </p:spTree>
    <p:extLst>
      <p:ext uri="{BB962C8B-B14F-4D97-AF65-F5344CB8AC3E}">
        <p14:creationId xmlns:p14="http://schemas.microsoft.com/office/powerpoint/2010/main" val="2002305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 1">
            <a:extLst>
              <a:ext uri="{FF2B5EF4-FFF2-40B4-BE49-F238E27FC236}">
                <a16:creationId xmlns:a16="http://schemas.microsoft.com/office/drawing/2014/main" id="{A8DB6A3A-74E6-4FE2-8AD2-CEB070447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fr-FR" noProof="0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C0128AA-FDF4-4DD5-A009-3C58D24570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fr-FR" noProof="0" dirty="0"/>
              <a:t>Modifiez les styles du texte du masque</a:t>
            </a:r>
          </a:p>
          <a:p>
            <a:pPr lvl="1" rtl="0"/>
            <a:r>
              <a:rPr lang="fr-FR" noProof="0" dirty="0"/>
              <a:t>Deuxième niveau</a:t>
            </a:r>
          </a:p>
          <a:p>
            <a:pPr lvl="2" rtl="0"/>
            <a:r>
              <a:rPr lang="fr-FR" noProof="0" dirty="0"/>
              <a:t>Troisième niveau</a:t>
            </a:r>
          </a:p>
          <a:p>
            <a:pPr lvl="3" rtl="0"/>
            <a:r>
              <a:rPr lang="fr-FR" noProof="0" dirty="0"/>
              <a:t>Quatrième niveau</a:t>
            </a:r>
          </a:p>
          <a:p>
            <a:pPr lvl="4" rtl="0"/>
            <a:r>
              <a:rPr lang="fr-FR" noProof="0" dirty="0"/>
              <a:t>Cinquième niveau</a:t>
            </a:r>
          </a:p>
        </p:txBody>
      </p:sp>
      <p:sp>
        <p:nvSpPr>
          <p:cNvPr id="7" name="Line 8">
            <a:extLst>
              <a:ext uri="{FF2B5EF4-FFF2-40B4-BE49-F238E27FC236}">
                <a16:creationId xmlns:a16="http://schemas.microsoft.com/office/drawing/2014/main" id="{6D61D800-8F53-4DF3-9FFD-ACB2995190B9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1116012" y="6308724"/>
            <a:ext cx="10061503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61880AC1-7EDA-48D1-8DC7-463F8004A3B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00058" y="6327857"/>
            <a:ext cx="1587530" cy="401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 sz="1400" kern="1200">
                <a:solidFill>
                  <a:srgbClr val="0000FF"/>
                </a:solidFill>
                <a:latin typeface="Impact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+mn-cs"/>
              </a:defRPr>
            </a:lvl9pPr>
          </a:lstStyle>
          <a:p>
            <a:r>
              <a:rPr lang="fr-FR" altLang="fr-FR" dirty="0"/>
              <a:t>25 Novembre 2023</a:t>
            </a:r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CEAE2574-F66E-4ABB-828F-23D47978F280}"/>
              </a:ext>
            </a:extLst>
          </p:cNvPr>
          <p:cNvSpPr txBox="1">
            <a:spLocks/>
          </p:cNvSpPr>
          <p:nvPr userDrawn="1"/>
        </p:nvSpPr>
        <p:spPr>
          <a:xfrm>
            <a:off x="3674073" y="6272213"/>
            <a:ext cx="41767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fr-FR" sz="1400" kern="1200" smtClean="0">
                <a:solidFill>
                  <a:srgbClr val="0000FF"/>
                </a:solidFill>
                <a:latin typeface="Impact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+mn-cs"/>
              </a:defRPr>
            </a:lvl9pPr>
          </a:lstStyle>
          <a:p>
            <a:pPr algn="ctr"/>
            <a:r>
              <a:rPr lang="fr-FR" dirty="0"/>
              <a:t>AG 2022-23 Ile-de-France – Bilan activités de la CTR IDF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7D625E3-F81F-4713-89B1-ADC1AD3AC60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0675" y="6345236"/>
            <a:ext cx="1050028" cy="423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999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0" r:id="rId2"/>
    <p:sldLayoutId id="2147483665" r:id="rId3"/>
    <p:sldLayoutId id="2147483673" r:id="rId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2" userDrawn="1">
          <p15:clr>
            <a:srgbClr val="F26B43"/>
          </p15:clr>
        </p15:guide>
        <p15:guide id="2" pos="574" userDrawn="1">
          <p15:clr>
            <a:srgbClr val="F26B43"/>
          </p15:clr>
        </p15:guide>
        <p15:guide id="3" pos="7106" userDrawn="1">
          <p15:clr>
            <a:srgbClr val="F26B43"/>
          </p15:clr>
        </p15:guide>
        <p15:guide id="4" orient="horz" pos="3748" userDrawn="1">
          <p15:clr>
            <a:srgbClr val="F26B43"/>
          </p15:clr>
        </p15:guide>
        <p15:guide id="5" pos="4407" userDrawn="1">
          <p15:clr>
            <a:srgbClr val="F26B43"/>
          </p15:clr>
        </p15:guide>
        <p15:guide id="6" pos="3273" userDrawn="1">
          <p15:clr>
            <a:srgbClr val="F26B43"/>
          </p15:clr>
        </p15:guide>
        <p15:guide id="7" pos="384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microsoft.com/office/2007/relationships/hdphoto" Target="../media/hdphoto5.wdp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microsoft.com/office/2007/relationships/hdphoto" Target="../media/hdphoto6.wdp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F83A18-7144-403A-A3FE-B9C31B4F3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Bilan CTR IDF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62B5D82-CC12-4990-8CCF-D05021C7361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FR" dirty="0"/>
              <a:t>Christian SAVARY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7CC8628-0A0A-4572-878C-AFE3EF66C05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Saison 2022-23</a:t>
            </a:r>
          </a:p>
        </p:txBody>
      </p:sp>
      <p:pic>
        <p:nvPicPr>
          <p:cNvPr id="25" name="Espace réservé pour une image  24">
            <a:extLst>
              <a:ext uri="{FF2B5EF4-FFF2-40B4-BE49-F238E27FC236}">
                <a16:creationId xmlns:a16="http://schemas.microsoft.com/office/drawing/2014/main" id="{4484CDD4-3D9B-4C51-983C-5EF74E8045EC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EBB9D70-E95C-41FF-89BD-1AF15B09E2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0074" y="5175556"/>
            <a:ext cx="967100" cy="59755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5B68002-6A2A-48AD-CB81-B3CBAC66AF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3465" y="1295807"/>
            <a:ext cx="1254141" cy="72009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33EAC89-F38C-31D2-3069-101ABF390B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7010" y="1008547"/>
            <a:ext cx="3246127" cy="324307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78842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AA393320-57CA-47F2-BB58-FBA43E0AC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Activités HandiSub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E88E58B2-B5CC-4F5B-8B2C-6E697BC31F4A}"/>
              </a:ext>
            </a:extLst>
          </p:cNvPr>
          <p:cNvSpPr txBox="1">
            <a:spLocks/>
          </p:cNvSpPr>
          <p:nvPr/>
        </p:nvSpPr>
        <p:spPr>
          <a:xfrm>
            <a:off x="838198" y="1825625"/>
            <a:ext cx="6396039" cy="38853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fr-FR" sz="2000" b="1" dirty="0">
                <a:solidFill>
                  <a:schemeClr val="tx1"/>
                </a:solidFill>
                <a:latin typeface="Candara" panose="020E0502030303020204" pitchFamily="34" charset="0"/>
              </a:rPr>
              <a:t>6 </a:t>
            </a:r>
            <a:r>
              <a:rPr lang="fr-FR" sz="1400" b="1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ndara" panose="020E0502030303020204" pitchFamily="34" charset="0"/>
              </a:rPr>
              <a:t>(6)</a:t>
            </a:r>
            <a:r>
              <a:rPr lang="fr-FR" sz="2000" b="1" dirty="0">
                <a:solidFill>
                  <a:schemeClr val="tx1"/>
                </a:solidFill>
                <a:latin typeface="Candara" panose="020E0502030303020204" pitchFamily="34" charset="0"/>
              </a:rPr>
              <a:t> sessions EH1 + module MPC + 1 session EH1 Apnée</a:t>
            </a:r>
          </a:p>
          <a:p>
            <a:pPr>
              <a:spcBef>
                <a:spcPts val="600"/>
              </a:spcBef>
            </a:pPr>
            <a:r>
              <a:rPr lang="fr-FR" sz="2000" b="1" dirty="0">
                <a:solidFill>
                  <a:schemeClr val="tx1"/>
                </a:solidFill>
                <a:latin typeface="Candara" panose="020E0502030303020204" pitchFamily="34" charset="0"/>
              </a:rPr>
              <a:t>Journée HandiSub 18 septembre 2022 - 97 inscrits</a:t>
            </a:r>
          </a:p>
          <a:p>
            <a:pPr marL="429750" lvl="2" indent="-28575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fr-FR" sz="1600" b="1" dirty="0">
                <a:solidFill>
                  <a:schemeClr val="tx1"/>
                </a:solidFill>
                <a:latin typeface="Candara" panose="020E0502030303020204" pitchFamily="34" charset="0"/>
              </a:rPr>
              <a:t>Ateliers autour de la bio, de l’apnée et du scooter</a:t>
            </a:r>
          </a:p>
          <a:p>
            <a:pPr>
              <a:spcBef>
                <a:spcPts val="600"/>
              </a:spcBef>
            </a:pPr>
            <a:r>
              <a:rPr lang="fr-FR" sz="2000" b="1" dirty="0">
                <a:solidFill>
                  <a:schemeClr val="tx1"/>
                </a:solidFill>
                <a:latin typeface="Candara" panose="020E0502030303020204" pitchFamily="34" charset="0"/>
              </a:rPr>
              <a:t>Diplômes :</a:t>
            </a:r>
          </a:p>
          <a:p>
            <a:pPr marL="429750" lvl="2" indent="-28575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fr-FR" sz="1600" b="1" dirty="0">
                <a:solidFill>
                  <a:schemeClr val="tx1"/>
                </a:solidFill>
                <a:latin typeface="Candara" panose="020E0502030303020204" pitchFamily="34" charset="0"/>
              </a:rPr>
              <a:t>47 </a:t>
            </a:r>
            <a:r>
              <a:rPr lang="fr-FR" sz="1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ndara" panose="020E0502030303020204" pitchFamily="34" charset="0"/>
              </a:rPr>
              <a:t>(46)</a:t>
            </a:r>
            <a:r>
              <a:rPr lang="fr-FR" sz="1400" b="1" dirty="0">
                <a:solidFill>
                  <a:schemeClr val="tx1"/>
                </a:solidFill>
                <a:latin typeface="Candara" panose="020E0502030303020204" pitchFamily="34" charset="0"/>
              </a:rPr>
              <a:t> </a:t>
            </a:r>
            <a:r>
              <a:rPr lang="fr-FR" sz="1600" b="1" dirty="0">
                <a:solidFill>
                  <a:schemeClr val="tx1"/>
                </a:solidFill>
                <a:latin typeface="Candara" panose="020E0502030303020204" pitchFamily="34" charset="0"/>
              </a:rPr>
              <a:t>EH1 + 32 </a:t>
            </a:r>
            <a:r>
              <a:rPr lang="fr-FR" sz="1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ndara" panose="020E0502030303020204" pitchFamily="34" charset="0"/>
              </a:rPr>
              <a:t>(35) </a:t>
            </a:r>
            <a:r>
              <a:rPr lang="fr-FR" sz="1600" b="1" dirty="0">
                <a:solidFill>
                  <a:schemeClr val="tx1"/>
                </a:solidFill>
                <a:latin typeface="Candara" panose="020E0502030303020204" pitchFamily="34" charset="0"/>
              </a:rPr>
              <a:t>MPC </a:t>
            </a:r>
          </a:p>
          <a:p>
            <a:pPr marL="429750" lvl="2" indent="-28575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fr-FR" sz="1600" b="1" dirty="0">
                <a:solidFill>
                  <a:schemeClr val="tx1"/>
                </a:solidFill>
                <a:latin typeface="Candara" panose="020E0502030303020204" pitchFamily="34" charset="0"/>
              </a:rPr>
              <a:t>6 </a:t>
            </a:r>
            <a:r>
              <a:rPr lang="fr-FR" sz="1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ndara" panose="020E0502030303020204" pitchFamily="34" charset="0"/>
              </a:rPr>
              <a:t>(12) </a:t>
            </a:r>
            <a:r>
              <a:rPr lang="fr-FR" sz="1600" b="1" dirty="0">
                <a:solidFill>
                  <a:schemeClr val="tx1"/>
                </a:solidFill>
                <a:latin typeface="Candara" panose="020E0502030303020204" pitchFamily="34" charset="0"/>
              </a:rPr>
              <a:t>EH1 Apnée</a:t>
            </a:r>
          </a:p>
          <a:p>
            <a:pPr marL="228600" lvl="1">
              <a:spcBef>
                <a:spcPts val="1000"/>
              </a:spcBef>
            </a:pPr>
            <a:r>
              <a:rPr lang="fr-FR" sz="2000" b="1" dirty="0">
                <a:solidFill>
                  <a:schemeClr val="tx1"/>
                </a:solidFill>
                <a:latin typeface="Candara" panose="020E0502030303020204" pitchFamily="34" charset="0"/>
              </a:rPr>
              <a:t>Pratique en IDF :</a:t>
            </a:r>
          </a:p>
          <a:p>
            <a:pPr marL="429750" lvl="2" indent="-28575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fr-FR" sz="1600" b="1" dirty="0">
                <a:solidFill>
                  <a:schemeClr val="tx1"/>
                </a:solidFill>
                <a:latin typeface="Candara" panose="020E0502030303020204" pitchFamily="34" charset="0"/>
              </a:rPr>
              <a:t>Environ 102 PESH</a:t>
            </a:r>
          </a:p>
          <a:p>
            <a:pPr marL="429750" lvl="2" indent="-28575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fr-FR" sz="1600" b="1" dirty="0">
                <a:solidFill>
                  <a:schemeClr val="tx1"/>
                </a:solidFill>
                <a:latin typeface="Candara" panose="020E0502030303020204" pitchFamily="34" charset="0"/>
              </a:rPr>
              <a:t>53 clubs se déclarant en situation</a:t>
            </a:r>
          </a:p>
          <a:p>
            <a:pPr marL="429750" lvl="2" indent="-28575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fr-FR" sz="1600" b="1" dirty="0">
                <a:solidFill>
                  <a:schemeClr val="tx1"/>
                </a:solidFill>
                <a:latin typeface="Candara" panose="020E0502030303020204" pitchFamily="34" charset="0"/>
              </a:rPr>
              <a:t>d’accueillir ce public</a:t>
            </a:r>
          </a:p>
          <a:p>
            <a:pPr marL="429750" lvl="2" indent="-28575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fr-FR" sz="1600" b="1" dirty="0">
                <a:solidFill>
                  <a:schemeClr val="tx1"/>
                </a:solidFill>
                <a:latin typeface="Candara" panose="020E0502030303020204" pitchFamily="34" charset="0"/>
              </a:rPr>
              <a:t>8 clubs accueillant + de 5  PESH</a:t>
            </a:r>
          </a:p>
          <a:p>
            <a:pPr marL="429750" lvl="2" indent="-28575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fr-FR" sz="1600" b="1" dirty="0">
                <a:solidFill>
                  <a:schemeClr val="tx1"/>
                </a:solidFill>
                <a:latin typeface="Candara" panose="020E0502030303020204" pitchFamily="34" charset="0"/>
              </a:rPr>
              <a:t>29 clubs effectivement actifs</a:t>
            </a:r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C2E87BFB-1A32-4061-855A-1FA7DEFF3FAC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6" name="Picture 6" descr="http://www.tibulkreol.fr/wp-content/uploads/2011/11/Bandeau3handi.jpg">
            <a:extLst>
              <a:ext uri="{FF2B5EF4-FFF2-40B4-BE49-F238E27FC236}">
                <a16:creationId xmlns:a16="http://schemas.microsoft.com/office/drawing/2014/main" id="{D4B6BA8D-1F10-402E-9ECC-FD3EA588A8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47524" y="5419146"/>
            <a:ext cx="1891329" cy="807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Espace réservé pour une image  4">
            <a:extLst>
              <a:ext uri="{FF2B5EF4-FFF2-40B4-BE49-F238E27FC236}">
                <a16:creationId xmlns:a16="http://schemas.microsoft.com/office/drawing/2014/main" id="{A0352B5E-7315-D81B-2646-39F193694E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800" y="432000"/>
            <a:ext cx="1800000" cy="407149"/>
          </a:xfrm>
          <a:custGeom>
            <a:avLst/>
            <a:gdLst>
              <a:gd name="connsiteX0" fmla="*/ 1257522 w 11271651"/>
              <a:gd name="connsiteY0" fmla="*/ 0 h 2549580"/>
              <a:gd name="connsiteX1" fmla="*/ 7117931 w 11271651"/>
              <a:gd name="connsiteY1" fmla="*/ 0 h 2549580"/>
              <a:gd name="connsiteX2" fmla="*/ 7133189 w 11271651"/>
              <a:gd name="connsiteY2" fmla="*/ 37934 h 2549580"/>
              <a:gd name="connsiteX3" fmla="*/ 7567673 w 11271651"/>
              <a:gd name="connsiteY3" fmla="*/ 284761 h 2549580"/>
              <a:gd name="connsiteX4" fmla="*/ 11271651 w 11271651"/>
              <a:gd name="connsiteY4" fmla="*/ 284761 h 2549580"/>
              <a:gd name="connsiteX5" fmla="*/ 11271651 w 11271651"/>
              <a:gd name="connsiteY5" fmla="*/ 2292367 h 2549580"/>
              <a:gd name="connsiteX6" fmla="*/ 3360838 w 11271651"/>
              <a:gd name="connsiteY6" fmla="*/ 2292367 h 2549580"/>
              <a:gd name="connsiteX7" fmla="*/ 3027059 w 11271651"/>
              <a:gd name="connsiteY7" fmla="*/ 2473692 h 2549580"/>
              <a:gd name="connsiteX8" fmla="*/ 2997435 w 11271651"/>
              <a:gd name="connsiteY8" fmla="*/ 2549580 h 2549580"/>
              <a:gd name="connsiteX9" fmla="*/ 1257522 w 11271651"/>
              <a:gd name="connsiteY9" fmla="*/ 2549580 h 2549580"/>
              <a:gd name="connsiteX10" fmla="*/ 0 w 11271651"/>
              <a:gd name="connsiteY10" fmla="*/ 1291940 h 2549580"/>
              <a:gd name="connsiteX11" fmla="*/ 0 w 11271651"/>
              <a:gd name="connsiteY11" fmla="*/ 1257641 h 2549580"/>
              <a:gd name="connsiteX12" fmla="*/ 1257522 w 11271651"/>
              <a:gd name="connsiteY12" fmla="*/ 0 h 2549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271651" h="2549580">
                <a:moveTo>
                  <a:pt x="1257522" y="0"/>
                </a:moveTo>
                <a:lnTo>
                  <a:pt x="7117931" y="0"/>
                </a:lnTo>
                <a:lnTo>
                  <a:pt x="7133189" y="37934"/>
                </a:lnTo>
                <a:cubicBezTo>
                  <a:pt x="7196165" y="161665"/>
                  <a:pt x="7320847" y="284761"/>
                  <a:pt x="7567673" y="284761"/>
                </a:cubicBezTo>
                <a:lnTo>
                  <a:pt x="11271651" y="284761"/>
                </a:lnTo>
                <a:lnTo>
                  <a:pt x="11271651" y="2292367"/>
                </a:lnTo>
                <a:lnTo>
                  <a:pt x="3360838" y="2292367"/>
                </a:lnTo>
                <a:cubicBezTo>
                  <a:pt x="3357507" y="2292367"/>
                  <a:pt x="3127793" y="2295282"/>
                  <a:pt x="3027059" y="2473692"/>
                </a:cubicBezTo>
                <a:lnTo>
                  <a:pt x="2997435" y="2549580"/>
                </a:lnTo>
                <a:lnTo>
                  <a:pt x="1257522" y="2549580"/>
                </a:lnTo>
                <a:cubicBezTo>
                  <a:pt x="1257522" y="2549580"/>
                  <a:pt x="0" y="2549580"/>
                  <a:pt x="0" y="1291940"/>
                </a:cubicBezTo>
                <a:lnTo>
                  <a:pt x="0" y="1257641"/>
                </a:lnTo>
                <a:cubicBezTo>
                  <a:pt x="0" y="1257641"/>
                  <a:pt x="0" y="0"/>
                  <a:pt x="1257522" y="0"/>
                </a:cubicBezTo>
                <a:close/>
              </a:path>
            </a:pathLst>
          </a:cu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CFA43E9-7AA4-FF42-4DF0-C86242EC8556}"/>
              </a:ext>
            </a:extLst>
          </p:cNvPr>
          <p:cNvSpPr txBox="1">
            <a:spLocks/>
          </p:cNvSpPr>
          <p:nvPr/>
        </p:nvSpPr>
        <p:spPr>
          <a:xfrm>
            <a:off x="8804425" y="5627793"/>
            <a:ext cx="549442" cy="365125"/>
          </a:xfrm>
          <a:prstGeom prst="rect">
            <a:avLst/>
          </a:prstGeom>
        </p:spPr>
        <p:txBody>
          <a:bodyPr rtlCol="0"/>
          <a:lstStyle>
            <a:defPPr rtl="0"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D495E168-DA5E-4888-8D8A-92B118324C14}" type="slidenum">
              <a:rPr lang="fr-FR" smtClean="0">
                <a:latin typeface="Impact" panose="020B0806030902050204" pitchFamily="34" charset="0"/>
              </a:rPr>
              <a:pPr algn="ctr"/>
              <a:t>10</a:t>
            </a:fld>
            <a:endParaRPr lang="fr-FR" dirty="0"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03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AA393320-57CA-47F2-BB58-FBA43E0AC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Activités Secourisme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E88E58B2-B5CC-4F5B-8B2C-6E697BC31F4A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5181600" cy="38853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b="1" dirty="0">
                <a:solidFill>
                  <a:schemeClr val="tx1"/>
                </a:solidFill>
                <a:latin typeface="Candara" panose="020E0502030303020204" pitchFamily="34" charset="0"/>
              </a:rPr>
              <a:t>7 </a:t>
            </a:r>
            <a:r>
              <a:rPr lang="fr-FR" sz="1400" b="1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ndara" panose="020E0502030303020204" pitchFamily="34" charset="0"/>
              </a:rPr>
              <a:t>(5)</a:t>
            </a:r>
            <a:r>
              <a:rPr lang="fr-FR" sz="2000" b="1" i="1" dirty="0">
                <a:solidFill>
                  <a:schemeClr val="tx1"/>
                </a:solidFill>
                <a:latin typeface="Candara" panose="020E0502030303020204" pitchFamily="34" charset="0"/>
              </a:rPr>
              <a:t> </a:t>
            </a:r>
            <a:r>
              <a:rPr lang="fr-FR" sz="2000" b="1" dirty="0">
                <a:solidFill>
                  <a:schemeClr val="tx1"/>
                </a:solidFill>
                <a:latin typeface="Candara" panose="020E0502030303020204" pitchFamily="34" charset="0"/>
              </a:rPr>
              <a:t>sessions </a:t>
            </a:r>
            <a:r>
              <a:rPr lang="fr-FR" sz="2000" b="1" dirty="0" err="1">
                <a:solidFill>
                  <a:schemeClr val="tx1"/>
                </a:solidFill>
                <a:latin typeface="Candara" panose="020E0502030303020204" pitchFamily="34" charset="0"/>
              </a:rPr>
              <a:t>CoDep</a:t>
            </a:r>
            <a:endParaRPr lang="fr-FR" sz="2000" b="1" dirty="0">
              <a:solidFill>
                <a:schemeClr val="tx1"/>
              </a:solidFill>
              <a:latin typeface="Candara" panose="020E0502030303020204" pitchFamily="34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fr-FR" sz="1600" b="1" dirty="0">
                <a:solidFill>
                  <a:schemeClr val="tx1"/>
                </a:solidFill>
                <a:latin typeface="Candara" panose="020E0502030303020204" pitchFamily="34" charset="0"/>
              </a:rPr>
              <a:t>Paris, 78,91, 92 et 95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fr-FR" sz="1600" b="1" dirty="0">
                <a:solidFill>
                  <a:schemeClr val="tx1"/>
                </a:solidFill>
                <a:latin typeface="Candara" panose="020E0502030303020204" pitchFamily="34" charset="0"/>
              </a:rPr>
              <a:t>46 </a:t>
            </a:r>
            <a:r>
              <a:rPr lang="fr-FR" sz="1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ndara" panose="020E0502030303020204" pitchFamily="34" charset="0"/>
              </a:rPr>
              <a:t>(37) </a:t>
            </a:r>
            <a:r>
              <a:rPr lang="fr-FR" sz="1600" b="1" dirty="0">
                <a:solidFill>
                  <a:schemeClr val="tx1"/>
                </a:solidFill>
                <a:latin typeface="Candara" panose="020E0502030303020204" pitchFamily="34" charset="0"/>
              </a:rPr>
              <a:t>stagiaires</a:t>
            </a:r>
          </a:p>
          <a:p>
            <a:r>
              <a:rPr lang="fr-FR" sz="2000" b="1" dirty="0">
                <a:solidFill>
                  <a:schemeClr val="tx1"/>
                </a:solidFill>
                <a:latin typeface="Candara" panose="020E0502030303020204" pitchFamily="34" charset="0"/>
              </a:rPr>
              <a:t>78 </a:t>
            </a:r>
            <a:r>
              <a:rPr lang="fr-FR" sz="1400" b="1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ndara" panose="020E0502030303020204" pitchFamily="34" charset="0"/>
              </a:rPr>
              <a:t>(77) </a:t>
            </a:r>
            <a:r>
              <a:rPr lang="fr-FR" sz="2000" b="1" dirty="0">
                <a:solidFill>
                  <a:schemeClr val="tx1"/>
                </a:solidFill>
                <a:latin typeface="Candara" panose="020E0502030303020204" pitchFamily="34" charset="0"/>
              </a:rPr>
              <a:t>brevets ANTEOR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fr-FR" sz="1600" b="1" dirty="0">
                <a:solidFill>
                  <a:schemeClr val="tx1"/>
                </a:solidFill>
                <a:latin typeface="Candara" panose="020E0502030303020204" pitchFamily="34" charset="0"/>
              </a:rPr>
              <a:t>dont 32 </a:t>
            </a:r>
            <a:r>
              <a:rPr lang="fr-FR" sz="1400" b="1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ndara" panose="020E0502030303020204" pitchFamily="34" charset="0"/>
              </a:rPr>
              <a:t>(23) </a:t>
            </a:r>
            <a:r>
              <a:rPr lang="fr-FR" sz="1600" b="1" dirty="0">
                <a:solidFill>
                  <a:schemeClr val="tx1"/>
                </a:solidFill>
                <a:latin typeface="Candara" panose="020E0502030303020204" pitchFamily="34" charset="0"/>
              </a:rPr>
              <a:t>équivalences ANTEOR</a:t>
            </a:r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4C1B7C49-10CD-422A-B332-B6AE8B816F5B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48275" y="0"/>
            <a:ext cx="6943725" cy="5934075"/>
          </a:xfrm>
        </p:spPr>
      </p:pic>
      <p:pic>
        <p:nvPicPr>
          <p:cNvPr id="2" name="Espace réservé pour une image  4">
            <a:extLst>
              <a:ext uri="{FF2B5EF4-FFF2-40B4-BE49-F238E27FC236}">
                <a16:creationId xmlns:a16="http://schemas.microsoft.com/office/drawing/2014/main" id="{9644B346-8022-7BA5-18D4-060FFC15315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800" y="432000"/>
            <a:ext cx="1800000" cy="407149"/>
          </a:xfrm>
          <a:custGeom>
            <a:avLst/>
            <a:gdLst>
              <a:gd name="connsiteX0" fmla="*/ 1257522 w 11271651"/>
              <a:gd name="connsiteY0" fmla="*/ 0 h 2549580"/>
              <a:gd name="connsiteX1" fmla="*/ 7117931 w 11271651"/>
              <a:gd name="connsiteY1" fmla="*/ 0 h 2549580"/>
              <a:gd name="connsiteX2" fmla="*/ 7133189 w 11271651"/>
              <a:gd name="connsiteY2" fmla="*/ 37934 h 2549580"/>
              <a:gd name="connsiteX3" fmla="*/ 7567673 w 11271651"/>
              <a:gd name="connsiteY3" fmla="*/ 284761 h 2549580"/>
              <a:gd name="connsiteX4" fmla="*/ 11271651 w 11271651"/>
              <a:gd name="connsiteY4" fmla="*/ 284761 h 2549580"/>
              <a:gd name="connsiteX5" fmla="*/ 11271651 w 11271651"/>
              <a:gd name="connsiteY5" fmla="*/ 2292367 h 2549580"/>
              <a:gd name="connsiteX6" fmla="*/ 3360838 w 11271651"/>
              <a:gd name="connsiteY6" fmla="*/ 2292367 h 2549580"/>
              <a:gd name="connsiteX7" fmla="*/ 3027059 w 11271651"/>
              <a:gd name="connsiteY7" fmla="*/ 2473692 h 2549580"/>
              <a:gd name="connsiteX8" fmla="*/ 2997435 w 11271651"/>
              <a:gd name="connsiteY8" fmla="*/ 2549580 h 2549580"/>
              <a:gd name="connsiteX9" fmla="*/ 1257522 w 11271651"/>
              <a:gd name="connsiteY9" fmla="*/ 2549580 h 2549580"/>
              <a:gd name="connsiteX10" fmla="*/ 0 w 11271651"/>
              <a:gd name="connsiteY10" fmla="*/ 1291940 h 2549580"/>
              <a:gd name="connsiteX11" fmla="*/ 0 w 11271651"/>
              <a:gd name="connsiteY11" fmla="*/ 1257641 h 2549580"/>
              <a:gd name="connsiteX12" fmla="*/ 1257522 w 11271651"/>
              <a:gd name="connsiteY12" fmla="*/ 0 h 2549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271651" h="2549580">
                <a:moveTo>
                  <a:pt x="1257522" y="0"/>
                </a:moveTo>
                <a:lnTo>
                  <a:pt x="7117931" y="0"/>
                </a:lnTo>
                <a:lnTo>
                  <a:pt x="7133189" y="37934"/>
                </a:lnTo>
                <a:cubicBezTo>
                  <a:pt x="7196165" y="161665"/>
                  <a:pt x="7320847" y="284761"/>
                  <a:pt x="7567673" y="284761"/>
                </a:cubicBezTo>
                <a:lnTo>
                  <a:pt x="11271651" y="284761"/>
                </a:lnTo>
                <a:lnTo>
                  <a:pt x="11271651" y="2292367"/>
                </a:lnTo>
                <a:lnTo>
                  <a:pt x="3360838" y="2292367"/>
                </a:lnTo>
                <a:cubicBezTo>
                  <a:pt x="3357507" y="2292367"/>
                  <a:pt x="3127793" y="2295282"/>
                  <a:pt x="3027059" y="2473692"/>
                </a:cubicBezTo>
                <a:lnTo>
                  <a:pt x="2997435" y="2549580"/>
                </a:lnTo>
                <a:lnTo>
                  <a:pt x="1257522" y="2549580"/>
                </a:lnTo>
                <a:cubicBezTo>
                  <a:pt x="1257522" y="2549580"/>
                  <a:pt x="0" y="2549580"/>
                  <a:pt x="0" y="1291940"/>
                </a:cubicBezTo>
                <a:lnTo>
                  <a:pt x="0" y="1257641"/>
                </a:lnTo>
                <a:cubicBezTo>
                  <a:pt x="0" y="1257641"/>
                  <a:pt x="0" y="0"/>
                  <a:pt x="1257522" y="0"/>
                </a:cubicBezTo>
                <a:close/>
              </a:path>
            </a:pathLst>
          </a:cu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917EE6F-6DCF-C757-B5D9-D8CC07A0C05A}"/>
              </a:ext>
            </a:extLst>
          </p:cNvPr>
          <p:cNvSpPr txBox="1">
            <a:spLocks/>
          </p:cNvSpPr>
          <p:nvPr/>
        </p:nvSpPr>
        <p:spPr>
          <a:xfrm>
            <a:off x="8804425" y="5627793"/>
            <a:ext cx="549442" cy="365125"/>
          </a:xfrm>
          <a:prstGeom prst="rect">
            <a:avLst/>
          </a:prstGeom>
        </p:spPr>
        <p:txBody>
          <a:bodyPr rtlCol="0"/>
          <a:lstStyle>
            <a:defPPr rtl="0"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D495E168-DA5E-4888-8D8A-92B118324C14}" type="slidenum">
              <a:rPr lang="fr-FR" smtClean="0">
                <a:latin typeface="Impact" panose="020B0806030902050204" pitchFamily="34" charset="0"/>
              </a:rPr>
              <a:pPr algn="ctr"/>
              <a:t>11</a:t>
            </a:fld>
            <a:endParaRPr lang="fr-FR" dirty="0"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4180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AA393320-57CA-47F2-BB58-FBA43E0AC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Activités TEK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E88E58B2-B5CC-4F5B-8B2C-6E697BC31F4A}"/>
              </a:ext>
            </a:extLst>
          </p:cNvPr>
          <p:cNvSpPr txBox="1">
            <a:spLocks/>
          </p:cNvSpPr>
          <p:nvPr/>
        </p:nvSpPr>
        <p:spPr>
          <a:xfrm>
            <a:off x="838199" y="1825625"/>
            <a:ext cx="5724525" cy="38853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b="1" dirty="0">
                <a:solidFill>
                  <a:schemeClr val="tx1"/>
                </a:solidFill>
                <a:latin typeface="Candara" panose="020E0502030303020204" pitchFamily="34" charset="0"/>
              </a:rPr>
              <a:t>1 stage CCR diluant Air (St-Raphaël)</a:t>
            </a:r>
          </a:p>
          <a:p>
            <a:r>
              <a:rPr lang="fr-FR" sz="2000" b="1" dirty="0">
                <a:solidFill>
                  <a:schemeClr val="tx1"/>
                </a:solidFill>
                <a:latin typeface="Candara" panose="020E0502030303020204" pitchFamily="34" charset="0"/>
              </a:rPr>
              <a:t>6 nouveaux plongeurs CCR Air dont 2 femmes.</a:t>
            </a:r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4C1B7C49-10CD-422A-B332-B6AE8B816F5B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281"/>
          <a:stretch/>
        </p:blipFill>
        <p:spPr>
          <a:xfrm>
            <a:off x="5220000" y="0"/>
            <a:ext cx="6943725" cy="5934075"/>
          </a:xfr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917EE6F-6DCF-C757-B5D9-D8CC07A0C05A}"/>
              </a:ext>
            </a:extLst>
          </p:cNvPr>
          <p:cNvSpPr txBox="1">
            <a:spLocks/>
          </p:cNvSpPr>
          <p:nvPr/>
        </p:nvSpPr>
        <p:spPr>
          <a:xfrm>
            <a:off x="8804425" y="5627793"/>
            <a:ext cx="549442" cy="365125"/>
          </a:xfrm>
          <a:prstGeom prst="rect">
            <a:avLst/>
          </a:prstGeom>
        </p:spPr>
        <p:txBody>
          <a:bodyPr rtlCol="0"/>
          <a:lstStyle>
            <a:defPPr rtl="0"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D495E168-DA5E-4888-8D8A-92B118324C14}" type="slidenum">
              <a:rPr lang="fr-FR" smtClean="0">
                <a:latin typeface="Impact" panose="020B0806030902050204" pitchFamily="34" charset="0"/>
              </a:rPr>
              <a:pPr algn="ctr"/>
              <a:t>12</a:t>
            </a:fld>
            <a:endParaRPr lang="fr-FR" dirty="0">
              <a:latin typeface="Impact" panose="020B0806030902050204" pitchFamily="34" charset="0"/>
            </a:endParaRPr>
          </a:p>
        </p:txBody>
      </p:sp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id="{BAB88ADB-9254-8CE7-F191-B9BDA6EC2C7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799" y="438601"/>
            <a:ext cx="1800002" cy="407149"/>
          </a:xfrm>
          <a:custGeom>
            <a:avLst/>
            <a:gdLst>
              <a:gd name="connsiteX0" fmla="*/ 1257522 w 11271651"/>
              <a:gd name="connsiteY0" fmla="*/ 0 h 2549580"/>
              <a:gd name="connsiteX1" fmla="*/ 7117931 w 11271651"/>
              <a:gd name="connsiteY1" fmla="*/ 0 h 2549580"/>
              <a:gd name="connsiteX2" fmla="*/ 7133189 w 11271651"/>
              <a:gd name="connsiteY2" fmla="*/ 37934 h 2549580"/>
              <a:gd name="connsiteX3" fmla="*/ 7567673 w 11271651"/>
              <a:gd name="connsiteY3" fmla="*/ 284761 h 2549580"/>
              <a:gd name="connsiteX4" fmla="*/ 11271651 w 11271651"/>
              <a:gd name="connsiteY4" fmla="*/ 284761 h 2549580"/>
              <a:gd name="connsiteX5" fmla="*/ 11271651 w 11271651"/>
              <a:gd name="connsiteY5" fmla="*/ 2292367 h 2549580"/>
              <a:gd name="connsiteX6" fmla="*/ 3360838 w 11271651"/>
              <a:gd name="connsiteY6" fmla="*/ 2292367 h 2549580"/>
              <a:gd name="connsiteX7" fmla="*/ 3027059 w 11271651"/>
              <a:gd name="connsiteY7" fmla="*/ 2473692 h 2549580"/>
              <a:gd name="connsiteX8" fmla="*/ 2997435 w 11271651"/>
              <a:gd name="connsiteY8" fmla="*/ 2549580 h 2549580"/>
              <a:gd name="connsiteX9" fmla="*/ 1257522 w 11271651"/>
              <a:gd name="connsiteY9" fmla="*/ 2549580 h 2549580"/>
              <a:gd name="connsiteX10" fmla="*/ 0 w 11271651"/>
              <a:gd name="connsiteY10" fmla="*/ 1291940 h 2549580"/>
              <a:gd name="connsiteX11" fmla="*/ 0 w 11271651"/>
              <a:gd name="connsiteY11" fmla="*/ 1257641 h 2549580"/>
              <a:gd name="connsiteX12" fmla="*/ 1257522 w 11271651"/>
              <a:gd name="connsiteY12" fmla="*/ 0 h 2549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271651" h="2549580">
                <a:moveTo>
                  <a:pt x="1257522" y="0"/>
                </a:moveTo>
                <a:lnTo>
                  <a:pt x="7117931" y="0"/>
                </a:lnTo>
                <a:lnTo>
                  <a:pt x="7133189" y="37934"/>
                </a:lnTo>
                <a:cubicBezTo>
                  <a:pt x="7196165" y="161665"/>
                  <a:pt x="7320847" y="284761"/>
                  <a:pt x="7567673" y="284761"/>
                </a:cubicBezTo>
                <a:lnTo>
                  <a:pt x="11271651" y="284761"/>
                </a:lnTo>
                <a:lnTo>
                  <a:pt x="11271651" y="2292367"/>
                </a:lnTo>
                <a:lnTo>
                  <a:pt x="3360838" y="2292367"/>
                </a:lnTo>
                <a:cubicBezTo>
                  <a:pt x="3357507" y="2292367"/>
                  <a:pt x="3127793" y="2295282"/>
                  <a:pt x="3027059" y="2473692"/>
                </a:cubicBezTo>
                <a:lnTo>
                  <a:pt x="2997435" y="2549580"/>
                </a:lnTo>
                <a:lnTo>
                  <a:pt x="1257522" y="2549580"/>
                </a:lnTo>
                <a:cubicBezTo>
                  <a:pt x="1257522" y="2549580"/>
                  <a:pt x="0" y="2549580"/>
                  <a:pt x="0" y="1291940"/>
                </a:cubicBezTo>
                <a:lnTo>
                  <a:pt x="0" y="1257641"/>
                </a:lnTo>
                <a:cubicBezTo>
                  <a:pt x="0" y="1257641"/>
                  <a:pt x="0" y="0"/>
                  <a:pt x="1257522" y="0"/>
                </a:cubicBezTo>
                <a:close/>
              </a:path>
            </a:pathLst>
          </a:cu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6BD6CAE-4AB1-A989-3561-D73CF98EDE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836" y="3429000"/>
            <a:ext cx="2509239" cy="1882972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92CF425-4B65-4C74-2601-3479BE05C5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197" y="3008389"/>
            <a:ext cx="2428559" cy="1614756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2E5A6C7-C8B5-6AF2-62A9-872B7AA2190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3217" y="4646651"/>
            <a:ext cx="2128520" cy="1596390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465510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AA393320-57CA-47F2-BB58-FBA43E0AC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Activités TIV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E88E58B2-B5CC-4F5B-8B2C-6E697BC31F4A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5456412" cy="38853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b="1" dirty="0">
                <a:solidFill>
                  <a:schemeClr val="tx1"/>
                </a:solidFill>
                <a:latin typeface="Candara" panose="020E0502030303020204" pitchFamily="34" charset="0"/>
              </a:rPr>
              <a:t>12 </a:t>
            </a:r>
            <a:r>
              <a:rPr lang="fr-FR" sz="1400" b="1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ndara" panose="020E0502030303020204" pitchFamily="34" charset="0"/>
              </a:rPr>
              <a:t>(11) </a:t>
            </a:r>
            <a:r>
              <a:rPr lang="fr-FR" sz="2000" b="1" dirty="0">
                <a:solidFill>
                  <a:schemeClr val="tx1"/>
                </a:solidFill>
                <a:latin typeface="Candara" panose="020E0502030303020204" pitchFamily="34" charset="0"/>
              </a:rPr>
              <a:t>sessions initiales : 190 </a:t>
            </a:r>
            <a:r>
              <a:rPr lang="fr-FR" sz="1400" b="1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ndara" panose="020E0502030303020204" pitchFamily="34" charset="0"/>
              </a:rPr>
              <a:t>(170)</a:t>
            </a:r>
            <a:r>
              <a:rPr lang="fr-FR" sz="1400" b="1" i="1" dirty="0">
                <a:solidFill>
                  <a:schemeClr val="tx1"/>
                </a:solidFill>
                <a:latin typeface="Candara" panose="020E0502030303020204" pitchFamily="34" charset="0"/>
              </a:rPr>
              <a:t> </a:t>
            </a:r>
            <a:r>
              <a:rPr lang="fr-FR" sz="2000" b="1" dirty="0">
                <a:solidFill>
                  <a:schemeClr val="tx1"/>
                </a:solidFill>
                <a:latin typeface="Candara" panose="020E0502030303020204" pitchFamily="34" charset="0"/>
              </a:rPr>
              <a:t>TIV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fr-FR" sz="1600" b="1" dirty="0">
                <a:solidFill>
                  <a:schemeClr val="tx1"/>
                </a:solidFill>
                <a:latin typeface="Candara" panose="020E0502030303020204" pitchFamily="34" charset="0"/>
              </a:rPr>
              <a:t>22% </a:t>
            </a:r>
            <a:r>
              <a:rPr lang="fr-FR" sz="1400" b="1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ndara" panose="020E0502030303020204" pitchFamily="34" charset="0"/>
              </a:rPr>
              <a:t>(14%) </a:t>
            </a:r>
            <a:r>
              <a:rPr lang="fr-FR" sz="1600" b="1" dirty="0">
                <a:solidFill>
                  <a:schemeClr val="tx1"/>
                </a:solidFill>
                <a:latin typeface="Candara" panose="020E0502030303020204" pitchFamily="34" charset="0"/>
              </a:rPr>
              <a:t>féminine</a:t>
            </a:r>
          </a:p>
          <a:p>
            <a:r>
              <a:rPr lang="fr-FR" sz="2000" b="1" dirty="0">
                <a:solidFill>
                  <a:schemeClr val="tx1"/>
                </a:solidFill>
                <a:latin typeface="Candara" panose="020E0502030303020204" pitchFamily="34" charset="0"/>
              </a:rPr>
              <a:t>9 </a:t>
            </a:r>
            <a:r>
              <a:rPr lang="fr-FR" sz="1400" b="1" i="1" dirty="0">
                <a:solidFill>
                  <a:schemeClr val="tx1"/>
                </a:solidFill>
                <a:latin typeface="Candara" panose="020E0502030303020204" pitchFamily="34" charset="0"/>
              </a:rPr>
              <a:t>(25) </a:t>
            </a:r>
            <a:r>
              <a:rPr lang="fr-FR" sz="2000" b="1" dirty="0">
                <a:solidFill>
                  <a:schemeClr val="tx1"/>
                </a:solidFill>
                <a:latin typeface="Candara" panose="020E0502030303020204" pitchFamily="34" charset="0"/>
              </a:rPr>
              <a:t>sessions de recyclage : 157 </a:t>
            </a:r>
            <a:r>
              <a:rPr lang="fr-FR" sz="1400" b="1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ndara" panose="020E0502030303020204" pitchFamily="34" charset="0"/>
              </a:rPr>
              <a:t>(299) </a:t>
            </a:r>
            <a:r>
              <a:rPr lang="fr-FR" sz="2000" b="1" dirty="0">
                <a:solidFill>
                  <a:schemeClr val="tx1"/>
                </a:solidFill>
                <a:latin typeface="Candara" panose="020E0502030303020204" pitchFamily="34" charset="0"/>
              </a:rPr>
              <a:t>TIV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fr-FR" sz="1600" b="1" dirty="0">
                <a:solidFill>
                  <a:schemeClr val="tx1"/>
                </a:solidFill>
                <a:latin typeface="Candara" panose="020E0502030303020204" pitchFamily="34" charset="0"/>
              </a:rPr>
              <a:t>10% </a:t>
            </a:r>
            <a:r>
              <a:rPr lang="fr-FR" sz="1400" b="1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ndara" panose="020E0502030303020204" pitchFamily="34" charset="0"/>
              </a:rPr>
              <a:t>(5%) </a:t>
            </a:r>
            <a:r>
              <a:rPr lang="fr-FR" sz="1600" b="1" dirty="0">
                <a:solidFill>
                  <a:schemeClr val="tx1"/>
                </a:solidFill>
                <a:latin typeface="Candara" panose="020E0502030303020204" pitchFamily="34" charset="0"/>
              </a:rPr>
              <a:t>féminine</a:t>
            </a:r>
          </a:p>
          <a:p>
            <a:r>
              <a:rPr lang="fr-FR" sz="2000" b="1" dirty="0">
                <a:solidFill>
                  <a:schemeClr val="tx1"/>
                </a:solidFill>
                <a:latin typeface="Candara" panose="020E0502030303020204" pitchFamily="34" charset="0"/>
              </a:rPr>
              <a:t>5 </a:t>
            </a:r>
            <a:r>
              <a:rPr lang="fr-FR" sz="1400" b="1" i="1" dirty="0">
                <a:solidFill>
                  <a:schemeClr val="tx1"/>
                </a:solidFill>
                <a:latin typeface="Candara" panose="020E0502030303020204" pitchFamily="34" charset="0"/>
              </a:rPr>
              <a:t>(6)</a:t>
            </a:r>
            <a:r>
              <a:rPr lang="fr-FR" sz="2000" b="1" i="1" dirty="0">
                <a:solidFill>
                  <a:schemeClr val="tx1"/>
                </a:solidFill>
                <a:latin typeface="Candara" panose="020E0502030303020204" pitchFamily="34" charset="0"/>
              </a:rPr>
              <a:t> </a:t>
            </a:r>
            <a:r>
              <a:rPr lang="fr-FR" sz="2000" b="1" dirty="0">
                <a:solidFill>
                  <a:schemeClr val="tx1"/>
                </a:solidFill>
                <a:latin typeface="Candara" panose="020E0502030303020204" pitchFamily="34" charset="0"/>
              </a:rPr>
              <a:t>session de réactivation : 11 </a:t>
            </a:r>
            <a:r>
              <a:rPr lang="fr-FR" sz="1400" b="1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ndara" panose="020E0502030303020204" pitchFamily="34" charset="0"/>
              </a:rPr>
              <a:t>(19) </a:t>
            </a:r>
            <a:r>
              <a:rPr lang="fr-FR" sz="2000" b="1" dirty="0">
                <a:solidFill>
                  <a:schemeClr val="tx1"/>
                </a:solidFill>
                <a:latin typeface="Candara" panose="020E0502030303020204" pitchFamily="34" charset="0"/>
              </a:rPr>
              <a:t>TIV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fr-FR" sz="1600" b="1" dirty="0">
                <a:solidFill>
                  <a:schemeClr val="tx1"/>
                </a:solidFill>
                <a:latin typeface="Candara" panose="020E0502030303020204" pitchFamily="34" charset="0"/>
              </a:rPr>
              <a:t>0% </a:t>
            </a:r>
            <a:r>
              <a:rPr lang="fr-FR" sz="1200" b="1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ndara" panose="020E0502030303020204" pitchFamily="34" charset="0"/>
              </a:rPr>
              <a:t>(8%)</a:t>
            </a:r>
            <a:r>
              <a:rPr lang="fr-FR" sz="1200" b="1" i="1" dirty="0">
                <a:solidFill>
                  <a:schemeClr val="tx1"/>
                </a:solidFill>
                <a:latin typeface="Candara" panose="020E0502030303020204" pitchFamily="34" charset="0"/>
              </a:rPr>
              <a:t> </a:t>
            </a:r>
            <a:r>
              <a:rPr lang="fr-FR" sz="1600" b="1" dirty="0">
                <a:solidFill>
                  <a:schemeClr val="tx1"/>
                </a:solidFill>
                <a:latin typeface="Candara" panose="020E0502030303020204" pitchFamily="34" charset="0"/>
              </a:rPr>
              <a:t>féminine</a:t>
            </a:r>
          </a:p>
          <a:p>
            <a:r>
              <a:rPr lang="fr-FR" sz="2000" b="1" dirty="0">
                <a:solidFill>
                  <a:schemeClr val="tx1"/>
                </a:solidFill>
                <a:latin typeface="Candara" panose="020E0502030303020204" pitchFamily="34" charset="0"/>
              </a:rPr>
              <a:t>53% </a:t>
            </a:r>
            <a:r>
              <a:rPr lang="fr-FR" sz="1400" b="1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ndara" panose="020E0502030303020204" pitchFamily="34" charset="0"/>
              </a:rPr>
              <a:t>(43%) </a:t>
            </a:r>
            <a:r>
              <a:rPr lang="fr-FR" sz="2000" b="1" dirty="0">
                <a:solidFill>
                  <a:schemeClr val="tx1"/>
                </a:solidFill>
                <a:latin typeface="Candara" panose="020E0502030303020204" pitchFamily="34" charset="0"/>
              </a:rPr>
              <a:t>de TIV actifs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fr-FR" sz="1600" b="1" dirty="0">
                <a:solidFill>
                  <a:schemeClr val="tx1"/>
                </a:solidFill>
                <a:latin typeface="Candara" panose="020E0502030303020204" pitchFamily="34" charset="0"/>
              </a:rPr>
              <a:t>13 blocs/TIV</a:t>
            </a:r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337CCA23-8F43-4D58-B79B-BB4A42304B36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48275" y="0"/>
            <a:ext cx="6943725" cy="5934075"/>
          </a:xfr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F16B5FA-3AA4-05FE-C46B-980528263B1C}"/>
              </a:ext>
            </a:extLst>
          </p:cNvPr>
          <p:cNvSpPr txBox="1">
            <a:spLocks/>
          </p:cNvSpPr>
          <p:nvPr/>
        </p:nvSpPr>
        <p:spPr>
          <a:xfrm>
            <a:off x="8804425" y="5627793"/>
            <a:ext cx="549442" cy="365125"/>
          </a:xfrm>
          <a:prstGeom prst="rect">
            <a:avLst/>
          </a:prstGeom>
        </p:spPr>
        <p:txBody>
          <a:bodyPr rtlCol="0"/>
          <a:lstStyle>
            <a:defPPr rtl="0"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D495E168-DA5E-4888-8D8A-92B118324C14}" type="slidenum">
              <a:rPr lang="fr-FR" smtClean="0">
                <a:latin typeface="Impact" panose="020B0806030902050204" pitchFamily="34" charset="0"/>
              </a:rPr>
              <a:pPr algn="ctr"/>
              <a:t>13</a:t>
            </a:fld>
            <a:endParaRPr lang="fr-FR" dirty="0">
              <a:latin typeface="Impact" panose="020B0806030902050204" pitchFamily="34" charset="0"/>
            </a:endParaRPr>
          </a:p>
        </p:txBody>
      </p:sp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id="{8DD04E0E-7795-A901-B7A9-2E434550BE3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8110" y="431999"/>
            <a:ext cx="1800000" cy="407149"/>
          </a:xfrm>
          <a:custGeom>
            <a:avLst/>
            <a:gdLst>
              <a:gd name="connsiteX0" fmla="*/ 1257522 w 11271651"/>
              <a:gd name="connsiteY0" fmla="*/ 0 h 2549580"/>
              <a:gd name="connsiteX1" fmla="*/ 7117931 w 11271651"/>
              <a:gd name="connsiteY1" fmla="*/ 0 h 2549580"/>
              <a:gd name="connsiteX2" fmla="*/ 7133189 w 11271651"/>
              <a:gd name="connsiteY2" fmla="*/ 37934 h 2549580"/>
              <a:gd name="connsiteX3" fmla="*/ 7567673 w 11271651"/>
              <a:gd name="connsiteY3" fmla="*/ 284761 h 2549580"/>
              <a:gd name="connsiteX4" fmla="*/ 11271651 w 11271651"/>
              <a:gd name="connsiteY4" fmla="*/ 284761 h 2549580"/>
              <a:gd name="connsiteX5" fmla="*/ 11271651 w 11271651"/>
              <a:gd name="connsiteY5" fmla="*/ 2292367 h 2549580"/>
              <a:gd name="connsiteX6" fmla="*/ 3360838 w 11271651"/>
              <a:gd name="connsiteY6" fmla="*/ 2292367 h 2549580"/>
              <a:gd name="connsiteX7" fmla="*/ 3027059 w 11271651"/>
              <a:gd name="connsiteY7" fmla="*/ 2473692 h 2549580"/>
              <a:gd name="connsiteX8" fmla="*/ 2997435 w 11271651"/>
              <a:gd name="connsiteY8" fmla="*/ 2549580 h 2549580"/>
              <a:gd name="connsiteX9" fmla="*/ 1257522 w 11271651"/>
              <a:gd name="connsiteY9" fmla="*/ 2549580 h 2549580"/>
              <a:gd name="connsiteX10" fmla="*/ 0 w 11271651"/>
              <a:gd name="connsiteY10" fmla="*/ 1291940 h 2549580"/>
              <a:gd name="connsiteX11" fmla="*/ 0 w 11271651"/>
              <a:gd name="connsiteY11" fmla="*/ 1257641 h 2549580"/>
              <a:gd name="connsiteX12" fmla="*/ 1257522 w 11271651"/>
              <a:gd name="connsiteY12" fmla="*/ 0 h 2549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271651" h="2549580">
                <a:moveTo>
                  <a:pt x="1257522" y="0"/>
                </a:moveTo>
                <a:lnTo>
                  <a:pt x="7117931" y="0"/>
                </a:lnTo>
                <a:lnTo>
                  <a:pt x="7133189" y="37934"/>
                </a:lnTo>
                <a:cubicBezTo>
                  <a:pt x="7196165" y="161665"/>
                  <a:pt x="7320847" y="284761"/>
                  <a:pt x="7567673" y="284761"/>
                </a:cubicBezTo>
                <a:lnTo>
                  <a:pt x="11271651" y="284761"/>
                </a:lnTo>
                <a:lnTo>
                  <a:pt x="11271651" y="2292367"/>
                </a:lnTo>
                <a:lnTo>
                  <a:pt x="3360838" y="2292367"/>
                </a:lnTo>
                <a:cubicBezTo>
                  <a:pt x="3357507" y="2292367"/>
                  <a:pt x="3127793" y="2295282"/>
                  <a:pt x="3027059" y="2473692"/>
                </a:cubicBezTo>
                <a:lnTo>
                  <a:pt x="2997435" y="2549580"/>
                </a:lnTo>
                <a:lnTo>
                  <a:pt x="1257522" y="2549580"/>
                </a:lnTo>
                <a:cubicBezTo>
                  <a:pt x="1257522" y="2549580"/>
                  <a:pt x="0" y="2549580"/>
                  <a:pt x="0" y="1291940"/>
                </a:cubicBezTo>
                <a:lnTo>
                  <a:pt x="0" y="1257641"/>
                </a:lnTo>
                <a:cubicBezTo>
                  <a:pt x="0" y="1257641"/>
                  <a:pt x="0" y="0"/>
                  <a:pt x="1257522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07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AA393320-57CA-47F2-BB58-FBA43E0AC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Activités Equivalences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E88E58B2-B5CC-4F5B-8B2C-6E697BC31F4A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5456412" cy="38853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b="1" dirty="0">
                <a:solidFill>
                  <a:schemeClr val="tx1"/>
                </a:solidFill>
                <a:latin typeface="Candara" panose="020E0502030303020204" pitchFamily="34" charset="0"/>
              </a:rPr>
              <a:t>Dossier d’équivalences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fr-FR" sz="1600" b="1" dirty="0">
                <a:solidFill>
                  <a:schemeClr val="tx1"/>
                </a:solidFill>
                <a:latin typeface="Candara" panose="020E0502030303020204" pitchFamily="34" charset="0"/>
              </a:rPr>
              <a:t>MF2 FSGT : 2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fr-FR" sz="1600" b="1" dirty="0">
                <a:solidFill>
                  <a:schemeClr val="tx1"/>
                </a:solidFill>
                <a:latin typeface="Candara" panose="020E0502030303020204" pitchFamily="34" charset="0"/>
              </a:rPr>
              <a:t>MF1 FSGT : 1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fr-FR" sz="1600" b="1" dirty="0">
                <a:solidFill>
                  <a:schemeClr val="tx1"/>
                </a:solidFill>
                <a:latin typeface="Candara" panose="020E0502030303020204" pitchFamily="34" charset="0"/>
              </a:rPr>
              <a:t>CMAS ** Italie : 1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fr-FR" sz="1600" b="1" dirty="0">
                <a:solidFill>
                  <a:schemeClr val="tx1"/>
                </a:solidFill>
                <a:latin typeface="Candara" panose="020E0502030303020204" pitchFamily="34" charset="0"/>
              </a:rPr>
              <a:t>GPN4 FSGT : 3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fr-FR" sz="1600" b="1" dirty="0">
                <a:solidFill>
                  <a:schemeClr val="tx1"/>
                </a:solidFill>
                <a:latin typeface="Candara" panose="020E0502030303020204" pitchFamily="34" charset="0"/>
              </a:rPr>
              <a:t>Sécurité civile : 2</a:t>
            </a:r>
          </a:p>
          <a:p>
            <a:r>
              <a:rPr lang="fr-FR" sz="2000" b="1" dirty="0">
                <a:solidFill>
                  <a:schemeClr val="tx1"/>
                </a:solidFill>
                <a:latin typeface="Candara" panose="020E0502030303020204" pitchFamily="34" charset="0"/>
              </a:rPr>
              <a:t>Demande de confirmation de titre(s)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fr-FR" sz="1600" b="1" dirty="0">
                <a:solidFill>
                  <a:schemeClr val="tx1"/>
                </a:solidFill>
                <a:latin typeface="Candara" panose="020E0502030303020204" pitchFamily="34" charset="0"/>
              </a:rPr>
              <a:t>DRAJES IDF : 7</a:t>
            </a:r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337CCA23-8F43-4D58-B79B-BB4A42304B36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48275" y="0"/>
            <a:ext cx="6943725" cy="5934075"/>
          </a:xfr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F16B5FA-3AA4-05FE-C46B-980528263B1C}"/>
              </a:ext>
            </a:extLst>
          </p:cNvPr>
          <p:cNvSpPr txBox="1">
            <a:spLocks/>
          </p:cNvSpPr>
          <p:nvPr/>
        </p:nvSpPr>
        <p:spPr>
          <a:xfrm>
            <a:off x="8804425" y="5627793"/>
            <a:ext cx="549442" cy="365125"/>
          </a:xfrm>
          <a:prstGeom prst="rect">
            <a:avLst/>
          </a:prstGeom>
        </p:spPr>
        <p:txBody>
          <a:bodyPr rtlCol="0"/>
          <a:lstStyle>
            <a:defPPr rtl="0"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D495E168-DA5E-4888-8D8A-92B118324C14}" type="slidenum">
              <a:rPr lang="fr-FR" smtClean="0">
                <a:latin typeface="Impact" panose="020B0806030902050204" pitchFamily="34" charset="0"/>
              </a:rPr>
              <a:pPr algn="ctr"/>
              <a:t>14</a:t>
            </a:fld>
            <a:endParaRPr lang="fr-FR" dirty="0">
              <a:latin typeface="Impact" panose="020B0806030902050204" pitchFamily="34" charset="0"/>
            </a:endParaRPr>
          </a:p>
        </p:txBody>
      </p:sp>
      <p:pic>
        <p:nvPicPr>
          <p:cNvPr id="2" name="Espace réservé pour une image  4">
            <a:extLst>
              <a:ext uri="{FF2B5EF4-FFF2-40B4-BE49-F238E27FC236}">
                <a16:creationId xmlns:a16="http://schemas.microsoft.com/office/drawing/2014/main" id="{09B9A72B-96BE-CBB4-158F-6F0E862B582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35032" b="45598"/>
          <a:stretch/>
        </p:blipFill>
        <p:spPr>
          <a:xfrm>
            <a:off x="878110" y="413565"/>
            <a:ext cx="1800000" cy="396000"/>
          </a:xfrm>
          <a:custGeom>
            <a:avLst/>
            <a:gdLst>
              <a:gd name="connsiteX0" fmla="*/ 1257522 w 11271651"/>
              <a:gd name="connsiteY0" fmla="*/ 0 h 2549580"/>
              <a:gd name="connsiteX1" fmla="*/ 7117931 w 11271651"/>
              <a:gd name="connsiteY1" fmla="*/ 0 h 2549580"/>
              <a:gd name="connsiteX2" fmla="*/ 7133189 w 11271651"/>
              <a:gd name="connsiteY2" fmla="*/ 37934 h 2549580"/>
              <a:gd name="connsiteX3" fmla="*/ 7567673 w 11271651"/>
              <a:gd name="connsiteY3" fmla="*/ 284761 h 2549580"/>
              <a:gd name="connsiteX4" fmla="*/ 11271651 w 11271651"/>
              <a:gd name="connsiteY4" fmla="*/ 284761 h 2549580"/>
              <a:gd name="connsiteX5" fmla="*/ 11271651 w 11271651"/>
              <a:gd name="connsiteY5" fmla="*/ 2292367 h 2549580"/>
              <a:gd name="connsiteX6" fmla="*/ 3360838 w 11271651"/>
              <a:gd name="connsiteY6" fmla="*/ 2292367 h 2549580"/>
              <a:gd name="connsiteX7" fmla="*/ 3027059 w 11271651"/>
              <a:gd name="connsiteY7" fmla="*/ 2473692 h 2549580"/>
              <a:gd name="connsiteX8" fmla="*/ 2997435 w 11271651"/>
              <a:gd name="connsiteY8" fmla="*/ 2549580 h 2549580"/>
              <a:gd name="connsiteX9" fmla="*/ 1257522 w 11271651"/>
              <a:gd name="connsiteY9" fmla="*/ 2549580 h 2549580"/>
              <a:gd name="connsiteX10" fmla="*/ 0 w 11271651"/>
              <a:gd name="connsiteY10" fmla="*/ 1291940 h 2549580"/>
              <a:gd name="connsiteX11" fmla="*/ 0 w 11271651"/>
              <a:gd name="connsiteY11" fmla="*/ 1257641 h 2549580"/>
              <a:gd name="connsiteX12" fmla="*/ 1257522 w 11271651"/>
              <a:gd name="connsiteY12" fmla="*/ 0 h 2549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271651" h="2549580">
                <a:moveTo>
                  <a:pt x="1257522" y="0"/>
                </a:moveTo>
                <a:lnTo>
                  <a:pt x="7117931" y="0"/>
                </a:lnTo>
                <a:lnTo>
                  <a:pt x="7133189" y="37934"/>
                </a:lnTo>
                <a:cubicBezTo>
                  <a:pt x="7196165" y="161665"/>
                  <a:pt x="7320847" y="284761"/>
                  <a:pt x="7567673" y="284761"/>
                </a:cubicBezTo>
                <a:lnTo>
                  <a:pt x="11271651" y="284761"/>
                </a:lnTo>
                <a:lnTo>
                  <a:pt x="11271651" y="2292367"/>
                </a:lnTo>
                <a:lnTo>
                  <a:pt x="3360838" y="2292367"/>
                </a:lnTo>
                <a:cubicBezTo>
                  <a:pt x="3357507" y="2292367"/>
                  <a:pt x="3127793" y="2295282"/>
                  <a:pt x="3027059" y="2473692"/>
                </a:cubicBezTo>
                <a:lnTo>
                  <a:pt x="2997435" y="2549580"/>
                </a:lnTo>
                <a:lnTo>
                  <a:pt x="1257522" y="2549580"/>
                </a:lnTo>
                <a:cubicBezTo>
                  <a:pt x="1257522" y="2549580"/>
                  <a:pt x="0" y="2549580"/>
                  <a:pt x="0" y="1291940"/>
                </a:cubicBezTo>
                <a:lnTo>
                  <a:pt x="0" y="1257641"/>
                </a:lnTo>
                <a:cubicBezTo>
                  <a:pt x="0" y="1257641"/>
                  <a:pt x="0" y="0"/>
                  <a:pt x="1257522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1130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AA393320-57CA-47F2-BB58-FBA43E0AC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Collège des instructeurs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E88E58B2-B5CC-4F5B-8B2C-6E697BC31F4A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4410075" cy="38853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b="1" dirty="0">
                <a:solidFill>
                  <a:schemeClr val="tx1"/>
                </a:solidFill>
                <a:latin typeface="Candara" panose="020E0502030303020204" pitchFamily="34" charset="0"/>
              </a:rPr>
              <a:t>29 </a:t>
            </a:r>
            <a:r>
              <a:rPr lang="fr-FR" sz="1400" b="1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ndara" panose="020E0502030303020204" pitchFamily="34" charset="0"/>
              </a:rPr>
              <a:t>(31)</a:t>
            </a:r>
            <a:r>
              <a:rPr lang="fr-FR" sz="1400" b="1" i="1" dirty="0">
                <a:solidFill>
                  <a:schemeClr val="tx1"/>
                </a:solidFill>
                <a:latin typeface="Candara" panose="020E0502030303020204" pitchFamily="34" charset="0"/>
              </a:rPr>
              <a:t> </a:t>
            </a:r>
            <a:r>
              <a:rPr lang="fr-FR" sz="2000" b="1" dirty="0">
                <a:solidFill>
                  <a:schemeClr val="tx1"/>
                </a:solidFill>
                <a:latin typeface="Candara" panose="020E0502030303020204" pitchFamily="34" charset="0"/>
              </a:rPr>
              <a:t>instructeurs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fr-FR" sz="1600" b="1" dirty="0">
                <a:solidFill>
                  <a:schemeClr val="tx1"/>
                </a:solidFill>
                <a:latin typeface="Candara" panose="020E0502030303020204" pitchFamily="34" charset="0"/>
              </a:rPr>
              <a:t>6 IN, 16 IR, 2 INS + 5 IRS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fr-FR" sz="1600" b="1" dirty="0">
                <a:solidFill>
                  <a:schemeClr val="tx1"/>
                </a:solidFill>
                <a:latin typeface="Candara" panose="020E0502030303020204" pitchFamily="34" charset="0"/>
              </a:rPr>
              <a:t>7 I honoraires</a:t>
            </a:r>
          </a:p>
          <a:p>
            <a:r>
              <a:rPr lang="fr-FR" sz="2000" b="1" dirty="0">
                <a:solidFill>
                  <a:schemeClr val="tx1"/>
                </a:solidFill>
                <a:latin typeface="Candara" panose="020E0502030303020204" pitchFamily="34" charset="0"/>
              </a:rPr>
              <a:t>20% d’Instructrices</a:t>
            </a:r>
          </a:p>
          <a:p>
            <a:r>
              <a:rPr lang="fr-FR" sz="2000" b="1" dirty="0">
                <a:solidFill>
                  <a:schemeClr val="tx1"/>
                </a:solidFill>
                <a:latin typeface="Candara" panose="020E0502030303020204" pitchFamily="34" charset="0"/>
              </a:rPr>
              <a:t>Participations aux examens et stages GPN4, Initiateurs, MF1 et MF2 de la CTR + formations pédagogiques.</a:t>
            </a:r>
          </a:p>
          <a:p>
            <a:endParaRPr lang="fr-FR" sz="2000" b="1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7FEE2E1C-6B8C-474C-B1F8-CE9AFC6C686D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48275" y="0"/>
            <a:ext cx="6943725" cy="5934075"/>
          </a:xfrm>
        </p:spPr>
      </p:pic>
      <p:pic>
        <p:nvPicPr>
          <p:cNvPr id="2" name="Espace réservé pour une image  4">
            <a:extLst>
              <a:ext uri="{FF2B5EF4-FFF2-40B4-BE49-F238E27FC236}">
                <a16:creationId xmlns:a16="http://schemas.microsoft.com/office/drawing/2014/main" id="{C5A6278F-626E-798D-2742-AF6D11B7F1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38800" y="432000"/>
            <a:ext cx="1800000" cy="407149"/>
          </a:xfrm>
          <a:custGeom>
            <a:avLst/>
            <a:gdLst>
              <a:gd name="connsiteX0" fmla="*/ 1257522 w 11271651"/>
              <a:gd name="connsiteY0" fmla="*/ 0 h 2549580"/>
              <a:gd name="connsiteX1" fmla="*/ 7117931 w 11271651"/>
              <a:gd name="connsiteY1" fmla="*/ 0 h 2549580"/>
              <a:gd name="connsiteX2" fmla="*/ 7133189 w 11271651"/>
              <a:gd name="connsiteY2" fmla="*/ 37934 h 2549580"/>
              <a:gd name="connsiteX3" fmla="*/ 7567673 w 11271651"/>
              <a:gd name="connsiteY3" fmla="*/ 284761 h 2549580"/>
              <a:gd name="connsiteX4" fmla="*/ 11271651 w 11271651"/>
              <a:gd name="connsiteY4" fmla="*/ 284761 h 2549580"/>
              <a:gd name="connsiteX5" fmla="*/ 11271651 w 11271651"/>
              <a:gd name="connsiteY5" fmla="*/ 2292367 h 2549580"/>
              <a:gd name="connsiteX6" fmla="*/ 3360838 w 11271651"/>
              <a:gd name="connsiteY6" fmla="*/ 2292367 h 2549580"/>
              <a:gd name="connsiteX7" fmla="*/ 3027059 w 11271651"/>
              <a:gd name="connsiteY7" fmla="*/ 2473692 h 2549580"/>
              <a:gd name="connsiteX8" fmla="*/ 2997435 w 11271651"/>
              <a:gd name="connsiteY8" fmla="*/ 2549580 h 2549580"/>
              <a:gd name="connsiteX9" fmla="*/ 1257522 w 11271651"/>
              <a:gd name="connsiteY9" fmla="*/ 2549580 h 2549580"/>
              <a:gd name="connsiteX10" fmla="*/ 0 w 11271651"/>
              <a:gd name="connsiteY10" fmla="*/ 1291940 h 2549580"/>
              <a:gd name="connsiteX11" fmla="*/ 0 w 11271651"/>
              <a:gd name="connsiteY11" fmla="*/ 1257641 h 2549580"/>
              <a:gd name="connsiteX12" fmla="*/ 1257522 w 11271651"/>
              <a:gd name="connsiteY12" fmla="*/ 0 h 2549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271651" h="2549580">
                <a:moveTo>
                  <a:pt x="1257522" y="0"/>
                </a:moveTo>
                <a:lnTo>
                  <a:pt x="7117931" y="0"/>
                </a:lnTo>
                <a:lnTo>
                  <a:pt x="7133189" y="37934"/>
                </a:lnTo>
                <a:cubicBezTo>
                  <a:pt x="7196165" y="161665"/>
                  <a:pt x="7320847" y="284761"/>
                  <a:pt x="7567673" y="284761"/>
                </a:cubicBezTo>
                <a:lnTo>
                  <a:pt x="11271651" y="284761"/>
                </a:lnTo>
                <a:lnTo>
                  <a:pt x="11271651" y="2292367"/>
                </a:lnTo>
                <a:lnTo>
                  <a:pt x="3360838" y="2292367"/>
                </a:lnTo>
                <a:cubicBezTo>
                  <a:pt x="3357507" y="2292367"/>
                  <a:pt x="3127793" y="2295282"/>
                  <a:pt x="3027059" y="2473692"/>
                </a:cubicBezTo>
                <a:lnTo>
                  <a:pt x="2997435" y="2549580"/>
                </a:lnTo>
                <a:lnTo>
                  <a:pt x="1257522" y="2549580"/>
                </a:lnTo>
                <a:cubicBezTo>
                  <a:pt x="1257522" y="2549580"/>
                  <a:pt x="0" y="2549580"/>
                  <a:pt x="0" y="1291940"/>
                </a:cubicBezTo>
                <a:lnTo>
                  <a:pt x="0" y="1257641"/>
                </a:lnTo>
                <a:cubicBezTo>
                  <a:pt x="0" y="1257641"/>
                  <a:pt x="0" y="0"/>
                  <a:pt x="1257522" y="0"/>
                </a:cubicBezTo>
                <a:close/>
              </a:path>
            </a:pathLst>
          </a:cu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477039E-F56B-7E1F-6D4E-8A4FAF1EE19B}"/>
              </a:ext>
            </a:extLst>
          </p:cNvPr>
          <p:cNvSpPr txBox="1">
            <a:spLocks/>
          </p:cNvSpPr>
          <p:nvPr/>
        </p:nvSpPr>
        <p:spPr>
          <a:xfrm>
            <a:off x="8804425" y="5627793"/>
            <a:ext cx="549442" cy="365125"/>
          </a:xfrm>
          <a:prstGeom prst="rect">
            <a:avLst/>
          </a:prstGeom>
        </p:spPr>
        <p:txBody>
          <a:bodyPr rtlCol="0"/>
          <a:lstStyle>
            <a:defPPr rtl="0"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D495E168-DA5E-4888-8D8A-92B118324C14}" type="slidenum">
              <a:rPr lang="fr-FR" smtClean="0">
                <a:latin typeface="Impact" panose="020B0806030902050204" pitchFamily="34" charset="0"/>
              </a:rPr>
              <a:pPr algn="ctr"/>
              <a:t>15</a:t>
            </a:fld>
            <a:endParaRPr lang="fr-FR" dirty="0">
              <a:latin typeface="Impact" panose="020B0806030902050204" pitchFamily="34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66152B64-64FC-F1F1-D281-4AF32EE2E70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37050" y="3205370"/>
            <a:ext cx="2667375" cy="1577597"/>
          </a:xfrm>
          <a:prstGeom prst="rect">
            <a:avLst/>
          </a:prstGeom>
          <a:noFill/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102672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AA393320-57CA-47F2-BB58-FBA43E0AC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944" y="318861"/>
            <a:ext cx="10515600" cy="1325563"/>
          </a:xfrm>
        </p:spPr>
        <p:txBody>
          <a:bodyPr/>
          <a:lstStyle/>
          <a:p>
            <a:r>
              <a:rPr lang="fr-FR" dirty="0"/>
              <a:t>Merci au CDR</a:t>
            </a:r>
            <a:br>
              <a:rPr lang="fr-FR" dirty="0"/>
            </a:br>
            <a:r>
              <a:rPr lang="fr-FR" dirty="0"/>
              <a:t>et à toute l’équipe !</a:t>
            </a:r>
          </a:p>
        </p:txBody>
      </p:sp>
      <p:pic>
        <p:nvPicPr>
          <p:cNvPr id="21" name="Espace réservé pour une image  20">
            <a:extLst>
              <a:ext uri="{FF2B5EF4-FFF2-40B4-BE49-F238E27FC236}">
                <a16:creationId xmlns:a16="http://schemas.microsoft.com/office/drawing/2014/main" id="{7BDBA396-35AB-454B-8638-765E4DDA2893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45189" y="1"/>
            <a:ext cx="6943003" cy="5934621"/>
          </a:xfrm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8B3695B0-445D-E738-3D13-4934B20952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53" y="1486240"/>
            <a:ext cx="2988195" cy="4244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rgbClr val="FF0000"/>
              </a:buClr>
              <a:buFont typeface="Arial Black" panose="020B0A04020102020204" pitchFamily="34" charset="0"/>
              <a:buChar char="►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►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33CC33"/>
              </a:buClr>
              <a:buFont typeface="Arial Black" panose="020B0A04020102020204" pitchFamily="34" charset="0"/>
              <a:buChar char="►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Arial Black" panose="020B0A040201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Arial Black" panose="020B0A040201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Arial Black" panose="020B0A040201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Arial Black" panose="020B0A040201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Arial Black" panose="020B0A040201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Arial Black" panose="020B0A040201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600"/>
              </a:spcAft>
              <a:buClrTx/>
              <a:buFontTx/>
              <a:buNone/>
            </a:pPr>
            <a:r>
              <a:rPr lang="fr-FR" altLang="fr-FR" sz="1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Référents activités</a:t>
            </a:r>
          </a:p>
          <a:p>
            <a:pPr algn="ctr">
              <a:spcBef>
                <a:spcPct val="0"/>
              </a:spcBef>
              <a:buClrTx/>
              <a:buNone/>
            </a:pPr>
            <a:r>
              <a:rPr lang="fr-FR" altLang="fr-FR" sz="1400" b="1" dirty="0">
                <a:latin typeface="Candara" panose="020E0502030303020204" pitchFamily="34" charset="0"/>
              </a:rPr>
              <a:t>Dominique Romand (GPN4)</a:t>
            </a:r>
          </a:p>
          <a:p>
            <a:pPr algn="ctr">
              <a:spcBef>
                <a:spcPct val="0"/>
              </a:spcBef>
              <a:buClrTx/>
              <a:buNone/>
            </a:pPr>
            <a:r>
              <a:rPr lang="fr-FR" altLang="fr-FR" sz="1400" b="1" dirty="0">
                <a:latin typeface="Candara" panose="020E0502030303020204" pitchFamily="34" charset="0"/>
              </a:rPr>
              <a:t>Jean-Michel Auffret (Initiateur)</a:t>
            </a:r>
          </a:p>
          <a:p>
            <a:pPr algn="ctr">
              <a:spcBef>
                <a:spcPct val="0"/>
              </a:spcBef>
              <a:buClrTx/>
              <a:buNone/>
            </a:pPr>
            <a:r>
              <a:rPr lang="fr-FR" altLang="fr-FR" sz="1400" b="1" dirty="0">
                <a:latin typeface="Candara" panose="020E0502030303020204" pitchFamily="34" charset="0"/>
              </a:rPr>
              <a:t>Brigitte Corbel (TSI/MF1)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400" b="1" dirty="0">
                <a:latin typeface="Candara" panose="020E0502030303020204" pitchFamily="34" charset="0"/>
              </a:rPr>
              <a:t>Florence Millet (MF1/MC20-40)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400" b="1" dirty="0">
                <a:latin typeface="Candara" panose="020E0502030303020204" pitchFamily="34" charset="0"/>
              </a:rPr>
              <a:t>Sophie Le </a:t>
            </a:r>
            <a:r>
              <a:rPr lang="fr-FR" altLang="fr-FR" sz="1400" b="1" dirty="0" err="1">
                <a:latin typeface="Candara" panose="020E0502030303020204" pitchFamily="34" charset="0"/>
              </a:rPr>
              <a:t>Maout</a:t>
            </a:r>
            <a:r>
              <a:rPr lang="fr-FR" altLang="fr-FR" sz="1400" b="1" dirty="0">
                <a:latin typeface="Candara" panose="020E0502030303020204" pitchFamily="34" charset="0"/>
              </a:rPr>
              <a:t> (MF2)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400" b="1" dirty="0">
                <a:latin typeface="Candara" panose="020E0502030303020204" pitchFamily="34" charset="0"/>
              </a:rPr>
              <a:t>Jérôme </a:t>
            </a:r>
            <a:r>
              <a:rPr lang="fr-FR" altLang="fr-FR" sz="1400" b="1" dirty="0" err="1">
                <a:latin typeface="Candara" panose="020E0502030303020204" pitchFamily="34" charset="0"/>
              </a:rPr>
              <a:t>Hladky</a:t>
            </a:r>
            <a:r>
              <a:rPr lang="fr-FR" altLang="fr-FR" sz="1400" b="1" dirty="0">
                <a:latin typeface="Candara" panose="020E0502030303020204" pitchFamily="34" charset="0"/>
              </a:rPr>
              <a:t> (MF2)</a:t>
            </a:r>
          </a:p>
          <a:p>
            <a:pPr algn="ctr">
              <a:spcBef>
                <a:spcPct val="0"/>
              </a:spcBef>
              <a:buClrTx/>
              <a:buNone/>
            </a:pPr>
            <a:r>
              <a:rPr lang="fr-FR" altLang="fr-FR" sz="1400" b="1" dirty="0">
                <a:latin typeface="Candara" panose="020E0502030303020204" pitchFamily="34" charset="0"/>
              </a:rPr>
              <a:t>Jacques Picquet (HandiSub)</a:t>
            </a:r>
          </a:p>
          <a:p>
            <a:pPr algn="ctr">
              <a:spcBef>
                <a:spcPct val="0"/>
              </a:spcBef>
              <a:buClrTx/>
              <a:buNone/>
            </a:pPr>
            <a:r>
              <a:rPr lang="fr-FR" altLang="fr-FR" sz="1400" b="1" dirty="0">
                <a:latin typeface="Candara" panose="020E0502030303020204" pitchFamily="34" charset="0"/>
              </a:rPr>
              <a:t>Rodolphe Voisin (Secourisme)</a:t>
            </a:r>
          </a:p>
          <a:p>
            <a:pPr algn="ctr">
              <a:spcBef>
                <a:spcPct val="0"/>
              </a:spcBef>
              <a:buClrTx/>
              <a:buNone/>
            </a:pPr>
            <a:r>
              <a:rPr lang="fr-FR" altLang="fr-FR" sz="1400" b="1" dirty="0">
                <a:latin typeface="Candara" panose="020E0502030303020204" pitchFamily="34" charset="0"/>
              </a:rPr>
              <a:t>Franck </a:t>
            </a:r>
            <a:r>
              <a:rPr lang="fr-FR" altLang="fr-FR" sz="1400" b="1" dirty="0" err="1">
                <a:latin typeface="Candara" panose="020E0502030303020204" pitchFamily="34" charset="0"/>
              </a:rPr>
              <a:t>Demercastel</a:t>
            </a:r>
            <a:r>
              <a:rPr lang="fr-FR" altLang="fr-FR" sz="1400" b="1" dirty="0">
                <a:latin typeface="Candara" panose="020E0502030303020204" pitchFamily="34" charset="0"/>
              </a:rPr>
              <a:t> (TIV)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400" b="1" dirty="0">
                <a:latin typeface="Candara" panose="020E0502030303020204" pitchFamily="34" charset="0"/>
              </a:rPr>
              <a:t>Patrick </a:t>
            </a:r>
            <a:r>
              <a:rPr lang="fr-FR" altLang="fr-FR" sz="1400" b="1" dirty="0" err="1">
                <a:latin typeface="Candara" panose="020E0502030303020204" pitchFamily="34" charset="0"/>
              </a:rPr>
              <a:t>Lamerat</a:t>
            </a:r>
            <a:r>
              <a:rPr lang="fr-FR" altLang="fr-FR" sz="1400" b="1" dirty="0">
                <a:latin typeface="Candara" panose="020E0502030303020204" pitchFamily="34" charset="0"/>
              </a:rPr>
              <a:t> (Equivalences)</a:t>
            </a:r>
          </a:p>
          <a:p>
            <a:pPr algn="ctr" eaLnBrk="1" hangingPunct="1">
              <a:spcBef>
                <a:spcPct val="0"/>
              </a:spcBef>
              <a:buClrTx/>
              <a:buNone/>
            </a:pPr>
            <a:r>
              <a:rPr lang="fr-FR" altLang="fr-FR" sz="1400" b="1" dirty="0">
                <a:latin typeface="Candara" panose="020E0502030303020204" pitchFamily="34" charset="0"/>
              </a:rPr>
              <a:t>Renaud Brar (Collège)</a:t>
            </a:r>
          </a:p>
          <a:p>
            <a:pPr algn="ctr" eaLnBrk="1" hangingPunct="1">
              <a:spcBef>
                <a:spcPct val="0"/>
              </a:spcBef>
              <a:buClrTx/>
              <a:buNone/>
            </a:pPr>
            <a:endParaRPr lang="fr-FR" altLang="fr-FR" sz="1400" b="1" dirty="0">
              <a:latin typeface="Candara" panose="020E0502030303020204" pitchFamily="34" charset="0"/>
            </a:endParaRPr>
          </a:p>
          <a:p>
            <a:pPr algn="ctr">
              <a:spcBef>
                <a:spcPct val="0"/>
              </a:spcBef>
              <a:buClrTx/>
              <a:buNone/>
            </a:pPr>
            <a:r>
              <a:rPr lang="fr-FR" altLang="fr-FR" sz="1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Le Collège des Instructeurs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3DCA54C-8090-D360-347B-43C9047D71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9474" y="1963284"/>
            <a:ext cx="2976345" cy="3482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>
              <a:spcBef>
                <a:spcPct val="20000"/>
              </a:spcBef>
              <a:buClr>
                <a:srgbClr val="FF0000"/>
              </a:buClr>
              <a:buFont typeface="Arial Black" panose="020B0A04020102020204" pitchFamily="34" charset="0"/>
              <a:buChar char="►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►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33CC33"/>
              </a:buClr>
              <a:buFont typeface="Arial Black" panose="020B0A04020102020204" pitchFamily="34" charset="0"/>
              <a:buChar char="►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Arial Black" panose="020B0A040201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Arial Black" panose="020B0A040201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Arial Black" panose="020B0A040201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Arial Black" panose="020B0A040201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Arial Black" panose="020B0A040201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Arial Black" panose="020B0A040201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600"/>
              </a:spcAft>
              <a:buClrTx/>
              <a:buFontTx/>
              <a:buNone/>
            </a:pPr>
            <a:r>
              <a:rPr lang="fr-FR" altLang="fr-FR" sz="1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Activités administratives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400" b="1" dirty="0">
                <a:latin typeface="Candara" panose="020E0502030303020204" pitchFamily="34" charset="0"/>
              </a:rPr>
              <a:t>Natacha </a:t>
            </a:r>
            <a:r>
              <a:rPr lang="fr-FR" altLang="fr-FR" sz="1400" b="1" dirty="0" err="1">
                <a:latin typeface="Candara" panose="020E0502030303020204" pitchFamily="34" charset="0"/>
              </a:rPr>
              <a:t>Zdravkovic</a:t>
            </a:r>
            <a:endParaRPr lang="fr-FR" altLang="fr-FR" sz="1400" b="1" dirty="0">
              <a:latin typeface="Candara" panose="020E050203030302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400" b="1" dirty="0">
                <a:latin typeface="Candara" panose="020E0502030303020204" pitchFamily="34" charset="0"/>
              </a:rPr>
              <a:t>Marie Borre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400" b="1" dirty="0">
                <a:latin typeface="Candara" panose="020E0502030303020204" pitchFamily="34" charset="0"/>
              </a:rPr>
              <a:t>Viviane Bacquet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fr-FR" altLang="fr-FR" sz="1400" b="1" dirty="0">
              <a:latin typeface="Candara" panose="020E0502030303020204" pitchFamily="34" charset="0"/>
            </a:endParaRPr>
          </a:p>
          <a:p>
            <a:pPr algn="ctr" eaLnBrk="1" hangingPunct="1">
              <a:spcBef>
                <a:spcPts val="600"/>
              </a:spcBef>
              <a:buClrTx/>
              <a:buNone/>
            </a:pPr>
            <a:r>
              <a:rPr lang="fr-FR" altLang="fr-FR" sz="1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CTD</a:t>
            </a:r>
          </a:p>
          <a:p>
            <a:pPr algn="ctr" eaLnBrk="1" hangingPunct="1">
              <a:spcBef>
                <a:spcPct val="0"/>
              </a:spcBef>
              <a:buClrTx/>
              <a:buNone/>
            </a:pPr>
            <a:r>
              <a:rPr lang="fr-FR" altLang="fr-FR" sz="1400" b="1" dirty="0">
                <a:latin typeface="Candara" panose="020E0502030303020204" pitchFamily="34" charset="0"/>
              </a:rPr>
              <a:t>Stéphane Desjardins - Paris</a:t>
            </a:r>
          </a:p>
          <a:p>
            <a:pPr algn="ctr" eaLnBrk="1" hangingPunct="1">
              <a:spcBef>
                <a:spcPct val="0"/>
              </a:spcBef>
              <a:buClrTx/>
              <a:buNone/>
            </a:pPr>
            <a:r>
              <a:rPr lang="fr-FR" altLang="fr-FR" sz="1400" b="1" dirty="0">
                <a:latin typeface="Candara" panose="020E0502030303020204" pitchFamily="34" charset="0"/>
              </a:rPr>
              <a:t>Sylvie </a:t>
            </a:r>
            <a:r>
              <a:rPr lang="fr-FR" altLang="fr-FR" sz="1400" b="1" dirty="0" err="1">
                <a:latin typeface="Candara" panose="020E0502030303020204" pitchFamily="34" charset="0"/>
              </a:rPr>
              <a:t>Beaujouan</a:t>
            </a:r>
            <a:r>
              <a:rPr lang="fr-FR" altLang="fr-FR" sz="1400" b="1" dirty="0">
                <a:latin typeface="Candara" panose="020E0502030303020204" pitchFamily="34" charset="0"/>
              </a:rPr>
              <a:t> - 77</a:t>
            </a:r>
          </a:p>
          <a:p>
            <a:pPr algn="ctr" eaLnBrk="1" hangingPunct="1">
              <a:spcBef>
                <a:spcPct val="0"/>
              </a:spcBef>
              <a:buClrTx/>
              <a:buNone/>
            </a:pPr>
            <a:r>
              <a:rPr lang="fr-FR" altLang="fr-FR" sz="1400" b="1" dirty="0">
                <a:latin typeface="Candara" panose="020E0502030303020204" pitchFamily="34" charset="0"/>
              </a:rPr>
              <a:t>Sylvain </a:t>
            </a:r>
            <a:r>
              <a:rPr lang="fr-FR" altLang="fr-FR" sz="1400" b="1" dirty="0" err="1">
                <a:latin typeface="Candara" panose="020E0502030303020204" pitchFamily="34" charset="0"/>
              </a:rPr>
              <a:t>Parpais</a:t>
            </a:r>
            <a:r>
              <a:rPr lang="fr-FR" altLang="fr-FR" sz="1400" b="1" dirty="0">
                <a:latin typeface="Candara" panose="020E0502030303020204" pitchFamily="34" charset="0"/>
              </a:rPr>
              <a:t> - 78</a:t>
            </a:r>
          </a:p>
          <a:p>
            <a:pPr algn="ctr" eaLnBrk="1" hangingPunct="1">
              <a:spcBef>
                <a:spcPct val="0"/>
              </a:spcBef>
              <a:buClrTx/>
              <a:buNone/>
            </a:pPr>
            <a:r>
              <a:rPr lang="fr-FR" altLang="fr-FR" sz="1400" b="1" dirty="0">
                <a:latin typeface="Candara" panose="020E0502030303020204" pitchFamily="34" charset="0"/>
              </a:rPr>
              <a:t>Rodolphe Voisin - 91</a:t>
            </a:r>
          </a:p>
          <a:p>
            <a:pPr algn="ctr" eaLnBrk="1" hangingPunct="1">
              <a:spcBef>
                <a:spcPct val="0"/>
              </a:spcBef>
              <a:buClrTx/>
              <a:buNone/>
            </a:pPr>
            <a:r>
              <a:rPr lang="fr-FR" altLang="fr-FR" sz="1400" b="1" dirty="0">
                <a:latin typeface="Candara" panose="020E0502030303020204" pitchFamily="34" charset="0"/>
              </a:rPr>
              <a:t>Patrick </a:t>
            </a:r>
            <a:r>
              <a:rPr lang="fr-FR" altLang="fr-FR" sz="1400" b="1" dirty="0" err="1">
                <a:latin typeface="Candara" panose="020E0502030303020204" pitchFamily="34" charset="0"/>
              </a:rPr>
              <a:t>Savourey</a:t>
            </a:r>
            <a:r>
              <a:rPr lang="fr-FR" altLang="fr-FR" sz="1400" b="1" dirty="0">
                <a:latin typeface="Candara" panose="020E0502030303020204" pitchFamily="34" charset="0"/>
              </a:rPr>
              <a:t> - 92</a:t>
            </a:r>
          </a:p>
          <a:p>
            <a:pPr algn="ctr" eaLnBrk="1" hangingPunct="1">
              <a:spcBef>
                <a:spcPct val="0"/>
              </a:spcBef>
              <a:buClrTx/>
              <a:buNone/>
            </a:pPr>
            <a:r>
              <a:rPr lang="fr-FR" altLang="fr-FR" sz="1400" b="1" dirty="0">
                <a:latin typeface="Candara" panose="020E0502030303020204" pitchFamily="34" charset="0"/>
              </a:rPr>
              <a:t>Hocine </a:t>
            </a:r>
            <a:r>
              <a:rPr lang="fr-FR" altLang="fr-FR" sz="1400" b="1" dirty="0" err="1">
                <a:latin typeface="Candara" panose="020E0502030303020204" pitchFamily="34" charset="0"/>
              </a:rPr>
              <a:t>Benoudia</a:t>
            </a:r>
            <a:r>
              <a:rPr lang="fr-FR" altLang="fr-FR" sz="1400" b="1" dirty="0">
                <a:latin typeface="Candara" panose="020E0502030303020204" pitchFamily="34" charset="0"/>
              </a:rPr>
              <a:t> - 93</a:t>
            </a:r>
          </a:p>
          <a:p>
            <a:pPr algn="ctr" eaLnBrk="1" hangingPunct="1">
              <a:spcBef>
                <a:spcPct val="0"/>
              </a:spcBef>
              <a:buClrTx/>
              <a:buNone/>
            </a:pPr>
            <a:r>
              <a:rPr lang="fr-FR" altLang="fr-FR" sz="1400" b="1" dirty="0">
                <a:latin typeface="Candara" panose="020E0502030303020204" pitchFamily="34" charset="0"/>
              </a:rPr>
              <a:t>Alexandre Luong Truong Van - 94</a:t>
            </a:r>
          </a:p>
          <a:p>
            <a:pPr algn="ctr" eaLnBrk="1" hangingPunct="1">
              <a:spcBef>
                <a:spcPct val="0"/>
              </a:spcBef>
              <a:buClrTx/>
              <a:buNone/>
            </a:pPr>
            <a:r>
              <a:rPr lang="fr-FR" altLang="fr-FR" sz="1400" b="1" dirty="0">
                <a:latin typeface="Candara" panose="020E0502030303020204" pitchFamily="34" charset="0"/>
              </a:rPr>
              <a:t>Céline Hecquet - 95</a:t>
            </a:r>
          </a:p>
          <a:p>
            <a:pPr algn="ctr" eaLnBrk="1" hangingPunct="1">
              <a:spcBef>
                <a:spcPct val="0"/>
              </a:spcBef>
              <a:buClrTx/>
              <a:buNone/>
            </a:pPr>
            <a:endParaRPr lang="fr-FR" altLang="fr-FR" sz="1400" b="1" dirty="0">
              <a:latin typeface="Candara" panose="020E050203030302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None/>
            </a:pPr>
            <a:r>
              <a:rPr lang="fr-FR" altLang="fr-FR" sz="1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Les Clubs</a:t>
            </a:r>
            <a:endParaRPr lang="fr-FR" altLang="fr-FR" sz="1800" b="1" dirty="0">
              <a:latin typeface="Candara" panose="020E050203030302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None/>
            </a:pPr>
            <a:endParaRPr lang="fr-FR" altLang="fr-FR" sz="1600" b="1" u="sng" dirty="0">
              <a:latin typeface="Candara" panose="020E050203030302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fr-FR" altLang="fr-FR" sz="1600" b="1" dirty="0">
              <a:latin typeface="Candara" panose="020E0502030303020204" pitchFamily="34" charset="0"/>
            </a:endParaRPr>
          </a:p>
        </p:txBody>
      </p:sp>
      <p:sp>
        <p:nvSpPr>
          <p:cNvPr id="2" name="Espace réservé du numéro de diapositive 3">
            <a:extLst>
              <a:ext uri="{FF2B5EF4-FFF2-40B4-BE49-F238E27FC236}">
                <a16:creationId xmlns:a16="http://schemas.microsoft.com/office/drawing/2014/main" id="{0E4DC3C5-9176-9E7D-AA44-01F46EDD317E}"/>
              </a:ext>
            </a:extLst>
          </p:cNvPr>
          <p:cNvSpPr txBox="1">
            <a:spLocks/>
          </p:cNvSpPr>
          <p:nvPr/>
        </p:nvSpPr>
        <p:spPr>
          <a:xfrm>
            <a:off x="8804425" y="5627793"/>
            <a:ext cx="549442" cy="365125"/>
          </a:xfrm>
          <a:prstGeom prst="rect">
            <a:avLst/>
          </a:prstGeom>
        </p:spPr>
        <p:txBody>
          <a:bodyPr rtlCol="0"/>
          <a:lstStyle>
            <a:defPPr rtl="0"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D495E168-DA5E-4888-8D8A-92B118324C14}" type="slidenum">
              <a:rPr lang="fr-FR" smtClean="0">
                <a:latin typeface="Impact" panose="020B0806030902050204" pitchFamily="34" charset="0"/>
              </a:rPr>
              <a:pPr algn="ctr"/>
              <a:t>16</a:t>
            </a:fld>
            <a:endParaRPr lang="fr-FR" dirty="0"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837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AA393320-57CA-47F2-BB58-FBA43E0AC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Merci de votre attention !</a:t>
            </a:r>
          </a:p>
        </p:txBody>
      </p:sp>
      <p:pic>
        <p:nvPicPr>
          <p:cNvPr id="21" name="Espace réservé pour une image  20">
            <a:extLst>
              <a:ext uri="{FF2B5EF4-FFF2-40B4-BE49-F238E27FC236}">
                <a16:creationId xmlns:a16="http://schemas.microsoft.com/office/drawing/2014/main" id="{7BDBA396-35AB-454B-8638-765E4DDA2893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45189" y="1"/>
            <a:ext cx="6943003" cy="5934621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EC2B6A2-CA1D-37A4-C797-01844A5FF8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8859" y="2231662"/>
            <a:ext cx="3246127" cy="3243079"/>
          </a:xfrm>
          <a:prstGeom prst="rect">
            <a:avLst/>
          </a:prstGeom>
        </p:spPr>
      </p:pic>
      <p:sp>
        <p:nvSpPr>
          <p:cNvPr id="3" name="Espace réservé du numéro de diapositive 3">
            <a:extLst>
              <a:ext uri="{FF2B5EF4-FFF2-40B4-BE49-F238E27FC236}">
                <a16:creationId xmlns:a16="http://schemas.microsoft.com/office/drawing/2014/main" id="{FA0D3E5B-BB43-1149-8E3D-C4145CC5E909}"/>
              </a:ext>
            </a:extLst>
          </p:cNvPr>
          <p:cNvSpPr txBox="1">
            <a:spLocks/>
          </p:cNvSpPr>
          <p:nvPr/>
        </p:nvSpPr>
        <p:spPr>
          <a:xfrm>
            <a:off x="8804425" y="5627793"/>
            <a:ext cx="549442" cy="365125"/>
          </a:xfrm>
          <a:prstGeom prst="rect">
            <a:avLst/>
          </a:prstGeom>
        </p:spPr>
        <p:txBody>
          <a:bodyPr rtlCol="0"/>
          <a:lstStyle>
            <a:defPPr rtl="0"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D495E168-DA5E-4888-8D8A-92B118324C14}" type="slidenum">
              <a:rPr lang="fr-FR" smtClean="0">
                <a:latin typeface="Impact" panose="020B0806030902050204" pitchFamily="34" charset="0"/>
              </a:rPr>
              <a:pPr algn="ctr"/>
              <a:t>17</a:t>
            </a:fld>
            <a:endParaRPr lang="fr-FR" dirty="0"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0995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4734AA41-6250-4859-9273-568354E90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29491"/>
            <a:ext cx="3932237" cy="1442729"/>
          </a:xfrm>
        </p:spPr>
        <p:txBody>
          <a:bodyPr/>
          <a:lstStyle/>
          <a:p>
            <a:r>
              <a:rPr lang="fr-FR" dirty="0"/>
              <a:t>Sommaire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CD26274-2874-4C76-A5C6-97988C1FE1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37442" y="2072614"/>
            <a:ext cx="3932237" cy="3517627"/>
          </a:xfrm>
        </p:spPr>
        <p:txBody>
          <a:bodyPr>
            <a:normAutofit lnSpcReduction="10000"/>
          </a:bodyPr>
          <a:lstStyle/>
          <a:p>
            <a:pPr algn="ctr">
              <a:spcBef>
                <a:spcPts val="0"/>
              </a:spcBef>
            </a:pPr>
            <a:endParaRPr lang="fr-FR" sz="2400" b="1" dirty="0">
              <a:solidFill>
                <a:srgbClr val="0000FF"/>
              </a:solidFill>
              <a:latin typeface="Candara" panose="020E0502030303020204" pitchFamily="34" charset="0"/>
            </a:endParaRPr>
          </a:p>
          <a:p>
            <a:pPr>
              <a:spcBef>
                <a:spcPts val="0"/>
              </a:spcBef>
            </a:pPr>
            <a:r>
              <a:rPr lang="fr-FR" sz="2400" b="1" dirty="0">
                <a:solidFill>
                  <a:srgbClr val="0000FF"/>
                </a:solidFill>
                <a:latin typeface="Candara" panose="020E0502030303020204" pitchFamily="34" charset="0"/>
              </a:rPr>
              <a:t>Bilan d’activités CTR IDF</a:t>
            </a:r>
          </a:p>
          <a:p>
            <a:pPr marL="432000" lvl="3" indent="-2520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rgbClr val="0000FF"/>
                </a:solidFill>
                <a:latin typeface="Candara" panose="020E0502030303020204" pitchFamily="34" charset="0"/>
              </a:rPr>
              <a:t>GPN4</a:t>
            </a:r>
          </a:p>
          <a:p>
            <a:pPr marL="432000" lvl="3" indent="-2520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rgbClr val="0000FF"/>
                </a:solidFill>
                <a:latin typeface="Candara" panose="020E0502030303020204" pitchFamily="34" charset="0"/>
              </a:rPr>
              <a:t>Initiateur</a:t>
            </a:r>
          </a:p>
          <a:p>
            <a:pPr marL="432000" lvl="3" indent="-2520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rgbClr val="0000FF"/>
                </a:solidFill>
                <a:latin typeface="Candara" panose="020E0502030303020204" pitchFamily="34" charset="0"/>
              </a:rPr>
              <a:t>TSI</a:t>
            </a:r>
          </a:p>
          <a:p>
            <a:pPr marL="432000" lvl="3" indent="-2520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rgbClr val="0000FF"/>
                </a:solidFill>
                <a:latin typeface="Candara" panose="020E0502030303020204" pitchFamily="34" charset="0"/>
              </a:rPr>
              <a:t>MF1</a:t>
            </a:r>
          </a:p>
          <a:p>
            <a:pPr marL="432000" lvl="3" indent="-2520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rgbClr val="0000FF"/>
                </a:solidFill>
                <a:latin typeface="Candara" panose="020E0502030303020204" pitchFamily="34" charset="0"/>
              </a:rPr>
              <a:t>MF2</a:t>
            </a:r>
          </a:p>
          <a:p>
            <a:pPr marL="432000" lvl="3" indent="-2520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rgbClr val="0000FF"/>
                </a:solidFill>
                <a:latin typeface="Candara" panose="020E0502030303020204" pitchFamily="34" charset="0"/>
              </a:rPr>
              <a:t>TIV</a:t>
            </a:r>
          </a:p>
          <a:p>
            <a:pPr marL="432000" lvl="3" indent="-2520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rgbClr val="0000FF"/>
                </a:solidFill>
                <a:latin typeface="Candara" panose="020E0502030303020204" pitchFamily="34" charset="0"/>
              </a:rPr>
              <a:t>Tek</a:t>
            </a:r>
          </a:p>
          <a:p>
            <a:pPr marL="432000" lvl="3" indent="-2520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rgbClr val="0000FF"/>
                </a:solidFill>
                <a:latin typeface="Candara" panose="020E0502030303020204" pitchFamily="34" charset="0"/>
              </a:rPr>
              <a:t>Secourisme</a:t>
            </a:r>
          </a:p>
          <a:p>
            <a:pPr marL="432000" lvl="3" indent="-2520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r-FR" sz="2000" b="1" dirty="0" err="1">
                <a:solidFill>
                  <a:srgbClr val="0000FF"/>
                </a:solidFill>
                <a:latin typeface="Candara" panose="020E0502030303020204" pitchFamily="34" charset="0"/>
              </a:rPr>
              <a:t>Handisub</a:t>
            </a:r>
            <a:endParaRPr lang="fr-FR" sz="2000" b="1" dirty="0">
              <a:solidFill>
                <a:srgbClr val="0000FF"/>
              </a:solidFill>
              <a:latin typeface="Candara" panose="020E0502030303020204" pitchFamily="34" charset="0"/>
            </a:endParaRPr>
          </a:p>
          <a:p>
            <a:pPr marL="432000" lvl="3" indent="-2520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rgbClr val="0000FF"/>
                </a:solidFill>
                <a:latin typeface="Candara" panose="020E0502030303020204" pitchFamily="34" charset="0"/>
              </a:rPr>
              <a:t>Equivalences</a:t>
            </a:r>
          </a:p>
          <a:p>
            <a:pPr marL="432000" lvl="3" indent="-2520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rgbClr val="0000FF"/>
                </a:solidFill>
                <a:latin typeface="Candara" panose="020E0502030303020204" pitchFamily="34" charset="0"/>
              </a:rPr>
              <a:t>Collège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85BE6CC-5885-43E9-9D53-7F7EBBF38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fr-FR" smtClean="0"/>
              <a:pPr/>
              <a:t>2</a:t>
            </a:fld>
            <a:endParaRPr lang="fr-FR" dirty="0"/>
          </a:p>
        </p:txBody>
      </p:sp>
      <p:pic>
        <p:nvPicPr>
          <p:cNvPr id="11" name="Espace réservé pour une image  10">
            <a:extLst>
              <a:ext uri="{FF2B5EF4-FFF2-40B4-BE49-F238E27FC236}">
                <a16:creationId xmlns:a16="http://schemas.microsoft.com/office/drawing/2014/main" id="{93352ABD-D215-4E73-A808-4F43C8D07D9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36911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AA393320-57CA-47F2-BB58-FBA43E0AC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Activités GPN4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E88E58B2-B5CC-4F5B-8B2C-6E697BC31F4A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5181600" cy="38853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b="1" dirty="0">
                <a:solidFill>
                  <a:schemeClr val="tx1"/>
                </a:solidFill>
                <a:latin typeface="Candara" panose="020E0502030303020204" pitchFamily="34" charset="0"/>
              </a:rPr>
              <a:t>9 </a:t>
            </a:r>
            <a:r>
              <a:rPr lang="fr-FR" sz="1400" b="1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ndara" panose="020E0502030303020204" pitchFamily="34" charset="0"/>
              </a:rPr>
              <a:t>(7)</a:t>
            </a:r>
            <a:r>
              <a:rPr lang="fr-FR" sz="2000" b="1" dirty="0">
                <a:solidFill>
                  <a:schemeClr val="tx1"/>
                </a:solidFill>
                <a:latin typeface="Candara" panose="020E0502030303020204" pitchFamily="34" charset="0"/>
              </a:rPr>
              <a:t> sessions d’examen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fr-FR" sz="1600" b="1" dirty="0">
                <a:solidFill>
                  <a:schemeClr val="tx1"/>
                </a:solidFill>
                <a:latin typeface="Candara" panose="020E0502030303020204" pitchFamily="34" charset="0"/>
              </a:rPr>
              <a:t>Paris, 78, 91, 92 et 94</a:t>
            </a:r>
          </a:p>
          <a:p>
            <a:r>
              <a:rPr lang="fr-FR" sz="2000" b="1" dirty="0">
                <a:solidFill>
                  <a:schemeClr val="tx1"/>
                </a:solidFill>
                <a:latin typeface="Candara" panose="020E0502030303020204" pitchFamily="34" charset="0"/>
              </a:rPr>
              <a:t>122 </a:t>
            </a:r>
            <a:r>
              <a:rPr lang="fr-FR" sz="1400" b="1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ndara" panose="020E0502030303020204" pitchFamily="34" charset="0"/>
              </a:rPr>
              <a:t>(53) </a:t>
            </a:r>
            <a:r>
              <a:rPr lang="fr-FR" sz="2000" b="1" dirty="0">
                <a:solidFill>
                  <a:schemeClr val="tx1"/>
                </a:solidFill>
                <a:latin typeface="Candara" panose="020E0502030303020204" pitchFamily="34" charset="0"/>
              </a:rPr>
              <a:t>candidats au total</a:t>
            </a:r>
          </a:p>
          <a:p>
            <a:r>
              <a:rPr lang="fr-FR" sz="2000" b="1" dirty="0">
                <a:solidFill>
                  <a:schemeClr val="tx1"/>
                </a:solidFill>
                <a:latin typeface="Candara" panose="020E0502030303020204" pitchFamily="34" charset="0"/>
              </a:rPr>
              <a:t>20 % </a:t>
            </a:r>
            <a:r>
              <a:rPr lang="fr-FR" sz="1400" b="1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ndara" panose="020E0502030303020204" pitchFamily="34" charset="0"/>
              </a:rPr>
              <a:t>(15%)</a:t>
            </a:r>
            <a:r>
              <a:rPr lang="fr-FR" sz="2000" b="1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fr-FR" sz="2000" b="1" dirty="0">
                <a:solidFill>
                  <a:schemeClr val="tx1"/>
                </a:solidFill>
                <a:latin typeface="Candara" panose="020E0502030303020204" pitchFamily="34" charset="0"/>
              </a:rPr>
              <a:t>de candidates</a:t>
            </a:r>
          </a:p>
          <a:p>
            <a:r>
              <a:rPr lang="fr-FR" sz="2000" b="1" dirty="0">
                <a:solidFill>
                  <a:schemeClr val="tx1"/>
                </a:solidFill>
                <a:latin typeface="Candara" panose="020E0502030303020204" pitchFamily="34" charset="0"/>
              </a:rPr>
              <a:t>45,6 ans </a:t>
            </a:r>
            <a:r>
              <a:rPr lang="fr-FR" sz="1400" b="1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ndara" panose="020E0502030303020204" pitchFamily="34" charset="0"/>
              </a:rPr>
              <a:t>(44,9) </a:t>
            </a:r>
            <a:r>
              <a:rPr lang="fr-FR" sz="2000" b="1" dirty="0">
                <a:solidFill>
                  <a:schemeClr val="tx1"/>
                </a:solidFill>
                <a:latin typeface="Candara" panose="020E0502030303020204" pitchFamily="34" charset="0"/>
              </a:rPr>
              <a:t>âge moyen</a:t>
            </a:r>
          </a:p>
          <a:p>
            <a:r>
              <a:rPr lang="fr-FR" sz="2000" b="1" dirty="0">
                <a:solidFill>
                  <a:schemeClr val="tx1"/>
                </a:solidFill>
                <a:latin typeface="Candara" panose="020E0502030303020204" pitchFamily="34" charset="0"/>
              </a:rPr>
              <a:t>82 % </a:t>
            </a:r>
            <a:r>
              <a:rPr lang="fr-FR" sz="1400" b="1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ndara" panose="020E0502030303020204" pitchFamily="34" charset="0"/>
              </a:rPr>
              <a:t>(96%) </a:t>
            </a:r>
            <a:r>
              <a:rPr lang="fr-FR" sz="2000" b="1" dirty="0">
                <a:solidFill>
                  <a:schemeClr val="tx1"/>
                </a:solidFill>
                <a:latin typeface="Candara" panose="020E0502030303020204" pitchFamily="34" charset="0"/>
              </a:rPr>
              <a:t>de réussite</a:t>
            </a:r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03ABBC2C-BAF3-4C66-A594-BF6FA0B663EE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54B0F1D-127F-36B9-6FE2-7D8F3CCE30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432000"/>
            <a:ext cx="1800000" cy="407896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F4510EB-B1F1-6FE1-E254-427EB6B0C583}"/>
              </a:ext>
            </a:extLst>
          </p:cNvPr>
          <p:cNvSpPr txBox="1">
            <a:spLocks/>
          </p:cNvSpPr>
          <p:nvPr/>
        </p:nvSpPr>
        <p:spPr>
          <a:xfrm>
            <a:off x="8804425" y="5627793"/>
            <a:ext cx="549442" cy="365125"/>
          </a:xfrm>
          <a:prstGeom prst="rect">
            <a:avLst/>
          </a:prstGeom>
        </p:spPr>
        <p:txBody>
          <a:bodyPr rtlCol="0"/>
          <a:lstStyle>
            <a:defPPr rtl="0"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D495E168-DA5E-4888-8D8A-92B118324C14}" type="slidenum">
              <a:rPr lang="fr-FR" smtClean="0">
                <a:latin typeface="Impact" panose="020B0806030902050204" pitchFamily="34" charset="0"/>
              </a:rPr>
              <a:pPr algn="ctr"/>
              <a:t>3</a:t>
            </a:fld>
            <a:endParaRPr lang="fr-FR" dirty="0"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8279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AA393320-57CA-47F2-BB58-FBA43E0AC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Activités Initiateur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E88E58B2-B5CC-4F5B-8B2C-6E697BC31F4A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5396346" cy="38853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b="1" dirty="0">
                <a:solidFill>
                  <a:schemeClr val="tx1"/>
                </a:solidFill>
                <a:latin typeface="Candara" panose="020E0502030303020204" pitchFamily="34" charset="0"/>
              </a:rPr>
              <a:t>12 </a:t>
            </a:r>
            <a:r>
              <a:rPr lang="fr-FR" sz="1400" b="1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ndara" panose="020E0502030303020204" pitchFamily="34" charset="0"/>
              </a:rPr>
              <a:t>(10) </a:t>
            </a:r>
            <a:r>
              <a:rPr lang="fr-FR" sz="2000" b="1" dirty="0">
                <a:solidFill>
                  <a:schemeClr val="tx1"/>
                </a:solidFill>
                <a:latin typeface="Candara" panose="020E0502030303020204" pitchFamily="34" charset="0"/>
              </a:rPr>
              <a:t>stages initiaux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fr-FR" sz="1600" b="1" dirty="0">
                <a:solidFill>
                  <a:schemeClr val="tx1"/>
                </a:solidFill>
                <a:latin typeface="Candara" panose="020E0502030303020204" pitchFamily="34" charset="0"/>
              </a:rPr>
              <a:t>Paris, 78, 91, 92, 93, 94 et 95</a:t>
            </a:r>
          </a:p>
          <a:p>
            <a:r>
              <a:rPr lang="fr-FR" sz="2000" b="1" dirty="0">
                <a:solidFill>
                  <a:schemeClr val="tx1"/>
                </a:solidFill>
                <a:latin typeface="Candara" panose="020E0502030303020204" pitchFamily="34" charset="0"/>
              </a:rPr>
              <a:t>12 </a:t>
            </a:r>
            <a:r>
              <a:rPr lang="fr-FR" sz="1400" b="1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ndara" panose="020E0502030303020204" pitchFamily="34" charset="0"/>
              </a:rPr>
              <a:t>(15) </a:t>
            </a:r>
            <a:r>
              <a:rPr lang="fr-FR" sz="2000" b="1" dirty="0">
                <a:solidFill>
                  <a:schemeClr val="tx1"/>
                </a:solidFill>
                <a:latin typeface="Candara" panose="020E0502030303020204" pitchFamily="34" charset="0"/>
              </a:rPr>
              <a:t>sessions d’examen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fr-FR" sz="1600" b="1" dirty="0">
                <a:solidFill>
                  <a:schemeClr val="tx1"/>
                </a:solidFill>
                <a:latin typeface="Candara" panose="020E0502030303020204" pitchFamily="34" charset="0"/>
              </a:rPr>
              <a:t>Paris, 77, 78, 91, 92, 94 et 95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fr-FR" sz="1600" b="1" dirty="0">
                <a:solidFill>
                  <a:schemeClr val="tx1"/>
                </a:solidFill>
                <a:latin typeface="Candara" panose="020E0502030303020204" pitchFamily="34" charset="0"/>
              </a:rPr>
              <a:t>177 </a:t>
            </a:r>
            <a:r>
              <a:rPr lang="fr-FR" sz="1000" b="1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ndara" panose="020E0502030303020204" pitchFamily="34" charset="0"/>
              </a:rPr>
              <a:t>(220) </a:t>
            </a:r>
            <a:r>
              <a:rPr lang="fr-FR" sz="1600" b="1" dirty="0">
                <a:solidFill>
                  <a:schemeClr val="tx1"/>
                </a:solidFill>
                <a:latin typeface="Candara" panose="020E0502030303020204" pitchFamily="34" charset="0"/>
              </a:rPr>
              <a:t>candidats au total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fr-FR" sz="1600" b="1" dirty="0">
                <a:solidFill>
                  <a:schemeClr val="tx1"/>
                </a:solidFill>
                <a:latin typeface="Candara" panose="020E0502030303020204" pitchFamily="34" charset="0"/>
              </a:rPr>
              <a:t>35 % </a:t>
            </a:r>
            <a:r>
              <a:rPr lang="fr-FR" sz="1000" b="1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ndara" panose="020E0502030303020204" pitchFamily="34" charset="0"/>
              </a:rPr>
              <a:t>(32%) </a:t>
            </a:r>
            <a:r>
              <a:rPr lang="fr-FR" sz="1600" b="1" dirty="0">
                <a:solidFill>
                  <a:schemeClr val="tx1"/>
                </a:solidFill>
                <a:latin typeface="Candara" panose="020E0502030303020204" pitchFamily="34" charset="0"/>
              </a:rPr>
              <a:t>féminine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fr-FR" sz="1600" b="1" dirty="0">
                <a:solidFill>
                  <a:schemeClr val="tx1"/>
                </a:solidFill>
                <a:latin typeface="Candara" panose="020E0502030303020204" pitchFamily="34" charset="0"/>
              </a:rPr>
              <a:t>43,9 ans </a:t>
            </a:r>
            <a:r>
              <a:rPr lang="fr-FR" sz="1000" b="1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ndara" panose="020E0502030303020204" pitchFamily="34" charset="0"/>
              </a:rPr>
              <a:t>(44,8)  </a:t>
            </a:r>
            <a:r>
              <a:rPr lang="fr-FR" sz="1600" b="1" dirty="0">
                <a:solidFill>
                  <a:schemeClr val="tx1"/>
                </a:solidFill>
                <a:latin typeface="Candara" panose="020E0502030303020204" pitchFamily="34" charset="0"/>
              </a:rPr>
              <a:t>âge moyen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fr-FR" sz="1600" b="1" dirty="0">
                <a:solidFill>
                  <a:schemeClr val="tx1"/>
                </a:solidFill>
                <a:latin typeface="Candara" panose="020E0502030303020204" pitchFamily="34" charset="0"/>
              </a:rPr>
              <a:t>92 % </a:t>
            </a:r>
            <a:r>
              <a:rPr lang="fr-FR" sz="1000" b="1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ndara" panose="020E0502030303020204" pitchFamily="34" charset="0"/>
              </a:rPr>
              <a:t>(95%) </a:t>
            </a:r>
            <a:r>
              <a:rPr lang="fr-FR" sz="1600" b="1" dirty="0">
                <a:solidFill>
                  <a:schemeClr val="tx1"/>
                </a:solidFill>
                <a:latin typeface="Candara" panose="020E0502030303020204" pitchFamily="34" charset="0"/>
              </a:rPr>
              <a:t>de réussite</a:t>
            </a:r>
          </a:p>
          <a:p>
            <a:r>
              <a:rPr lang="fr-FR" sz="1800" b="1" dirty="0">
                <a:solidFill>
                  <a:schemeClr val="tx1"/>
                </a:solidFill>
                <a:latin typeface="Candara" panose="020E0502030303020204" pitchFamily="34" charset="0"/>
              </a:rPr>
              <a:t>Mise à jour des supports de stage et sujets pédagogie organisationnelle</a:t>
            </a:r>
          </a:p>
        </p:txBody>
      </p:sp>
      <p:pic>
        <p:nvPicPr>
          <p:cNvPr id="10" name="Espace réservé pour une image  9">
            <a:extLst>
              <a:ext uri="{FF2B5EF4-FFF2-40B4-BE49-F238E27FC236}">
                <a16:creationId xmlns:a16="http://schemas.microsoft.com/office/drawing/2014/main" id="{460471E1-0382-40D4-AF81-BADE3595B212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Espace réservé pour une image  4">
            <a:extLst>
              <a:ext uri="{FF2B5EF4-FFF2-40B4-BE49-F238E27FC236}">
                <a16:creationId xmlns:a16="http://schemas.microsoft.com/office/drawing/2014/main" id="{7574182A-C866-A7F5-0D21-18D58ECF93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38200" y="432000"/>
            <a:ext cx="1800000" cy="407149"/>
          </a:xfrm>
          <a:custGeom>
            <a:avLst/>
            <a:gdLst>
              <a:gd name="connsiteX0" fmla="*/ 1257522 w 11271651"/>
              <a:gd name="connsiteY0" fmla="*/ 0 h 2549580"/>
              <a:gd name="connsiteX1" fmla="*/ 7117931 w 11271651"/>
              <a:gd name="connsiteY1" fmla="*/ 0 h 2549580"/>
              <a:gd name="connsiteX2" fmla="*/ 7133189 w 11271651"/>
              <a:gd name="connsiteY2" fmla="*/ 37934 h 2549580"/>
              <a:gd name="connsiteX3" fmla="*/ 7567673 w 11271651"/>
              <a:gd name="connsiteY3" fmla="*/ 284761 h 2549580"/>
              <a:gd name="connsiteX4" fmla="*/ 11271651 w 11271651"/>
              <a:gd name="connsiteY4" fmla="*/ 284761 h 2549580"/>
              <a:gd name="connsiteX5" fmla="*/ 11271651 w 11271651"/>
              <a:gd name="connsiteY5" fmla="*/ 2292367 h 2549580"/>
              <a:gd name="connsiteX6" fmla="*/ 3360838 w 11271651"/>
              <a:gd name="connsiteY6" fmla="*/ 2292367 h 2549580"/>
              <a:gd name="connsiteX7" fmla="*/ 3027059 w 11271651"/>
              <a:gd name="connsiteY7" fmla="*/ 2473692 h 2549580"/>
              <a:gd name="connsiteX8" fmla="*/ 2997435 w 11271651"/>
              <a:gd name="connsiteY8" fmla="*/ 2549580 h 2549580"/>
              <a:gd name="connsiteX9" fmla="*/ 1257522 w 11271651"/>
              <a:gd name="connsiteY9" fmla="*/ 2549580 h 2549580"/>
              <a:gd name="connsiteX10" fmla="*/ 0 w 11271651"/>
              <a:gd name="connsiteY10" fmla="*/ 1291940 h 2549580"/>
              <a:gd name="connsiteX11" fmla="*/ 0 w 11271651"/>
              <a:gd name="connsiteY11" fmla="*/ 1257641 h 2549580"/>
              <a:gd name="connsiteX12" fmla="*/ 1257522 w 11271651"/>
              <a:gd name="connsiteY12" fmla="*/ 0 h 2549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271651" h="2549580">
                <a:moveTo>
                  <a:pt x="1257522" y="0"/>
                </a:moveTo>
                <a:lnTo>
                  <a:pt x="7117931" y="0"/>
                </a:lnTo>
                <a:lnTo>
                  <a:pt x="7133189" y="37934"/>
                </a:lnTo>
                <a:cubicBezTo>
                  <a:pt x="7196165" y="161665"/>
                  <a:pt x="7320847" y="284761"/>
                  <a:pt x="7567673" y="284761"/>
                </a:cubicBezTo>
                <a:lnTo>
                  <a:pt x="11271651" y="284761"/>
                </a:lnTo>
                <a:lnTo>
                  <a:pt x="11271651" y="2292367"/>
                </a:lnTo>
                <a:lnTo>
                  <a:pt x="3360838" y="2292367"/>
                </a:lnTo>
                <a:cubicBezTo>
                  <a:pt x="3357507" y="2292367"/>
                  <a:pt x="3127793" y="2295282"/>
                  <a:pt x="3027059" y="2473692"/>
                </a:cubicBezTo>
                <a:lnTo>
                  <a:pt x="2997435" y="2549580"/>
                </a:lnTo>
                <a:lnTo>
                  <a:pt x="1257522" y="2549580"/>
                </a:lnTo>
                <a:cubicBezTo>
                  <a:pt x="1257522" y="2549580"/>
                  <a:pt x="0" y="2549580"/>
                  <a:pt x="0" y="1291940"/>
                </a:cubicBezTo>
                <a:lnTo>
                  <a:pt x="0" y="1257641"/>
                </a:lnTo>
                <a:cubicBezTo>
                  <a:pt x="0" y="1257641"/>
                  <a:pt x="0" y="0"/>
                  <a:pt x="1257522" y="0"/>
                </a:cubicBezTo>
                <a:close/>
              </a:path>
            </a:pathLst>
          </a:cu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672866E-E1CF-E139-C4FC-641E98E91B83}"/>
              </a:ext>
            </a:extLst>
          </p:cNvPr>
          <p:cNvSpPr txBox="1">
            <a:spLocks/>
          </p:cNvSpPr>
          <p:nvPr/>
        </p:nvSpPr>
        <p:spPr>
          <a:xfrm>
            <a:off x="8804425" y="5627793"/>
            <a:ext cx="549442" cy="365125"/>
          </a:xfrm>
          <a:prstGeom prst="rect">
            <a:avLst/>
          </a:prstGeom>
        </p:spPr>
        <p:txBody>
          <a:bodyPr rtlCol="0"/>
          <a:lstStyle>
            <a:defPPr rtl="0"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D495E168-DA5E-4888-8D8A-92B118324C14}" type="slidenum">
              <a:rPr lang="fr-FR" smtClean="0">
                <a:latin typeface="Impact" panose="020B0806030902050204" pitchFamily="34" charset="0"/>
              </a:rPr>
              <a:pPr algn="ctr"/>
              <a:t>4</a:t>
            </a:fld>
            <a:endParaRPr lang="fr-FR" dirty="0"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64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AA393320-57CA-47F2-BB58-FBA43E0AC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Activités TSI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E88E58B2-B5CC-4F5B-8B2C-6E697BC31F4A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5181600" cy="38853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b="1" dirty="0">
                <a:solidFill>
                  <a:schemeClr val="tx1"/>
                </a:solidFill>
                <a:latin typeface="Candara" panose="020E0502030303020204" pitchFamily="34" charset="0"/>
              </a:rPr>
              <a:t>31 </a:t>
            </a:r>
            <a:r>
              <a:rPr lang="fr-FR" sz="1400" b="1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ndara" panose="020E0502030303020204" pitchFamily="34" charset="0"/>
              </a:rPr>
              <a:t>(39) </a:t>
            </a:r>
            <a:r>
              <a:rPr lang="fr-FR" sz="2000" b="1" dirty="0">
                <a:solidFill>
                  <a:schemeClr val="tx1"/>
                </a:solidFill>
                <a:latin typeface="Candara" panose="020E0502030303020204" pitchFamily="34" charset="0"/>
              </a:rPr>
              <a:t>nouveaux TSI</a:t>
            </a:r>
          </a:p>
          <a:p>
            <a:r>
              <a:rPr lang="fr-FR" sz="2000" b="1" dirty="0">
                <a:solidFill>
                  <a:schemeClr val="tx1"/>
                </a:solidFill>
                <a:latin typeface="Candara" panose="020E0502030303020204" pitchFamily="34" charset="0"/>
              </a:rPr>
              <a:t>16 % </a:t>
            </a:r>
            <a:r>
              <a:rPr lang="fr-FR" sz="1400" b="1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ndara" panose="020E0502030303020204" pitchFamily="34" charset="0"/>
              </a:rPr>
              <a:t>(13%) </a:t>
            </a:r>
            <a:r>
              <a:rPr lang="fr-FR" sz="2000" b="1" dirty="0">
                <a:solidFill>
                  <a:schemeClr val="tx1"/>
                </a:solidFill>
                <a:latin typeface="Candara" panose="020E0502030303020204" pitchFamily="34" charset="0"/>
              </a:rPr>
              <a:t>féminine</a:t>
            </a:r>
          </a:p>
          <a:p>
            <a:pPr marL="0" indent="0">
              <a:buNone/>
            </a:pPr>
            <a:endParaRPr lang="fr-FR" sz="2000" b="1" dirty="0">
              <a:solidFill>
                <a:schemeClr val="tx1"/>
              </a:solidFill>
              <a:latin typeface="Candara" panose="020E0502030303020204" pitchFamily="34" charset="0"/>
            </a:endParaRPr>
          </a:p>
          <a:p>
            <a:r>
              <a:rPr lang="fr-FR" sz="1800" b="1" dirty="0">
                <a:solidFill>
                  <a:schemeClr val="tx1"/>
                </a:solidFill>
                <a:latin typeface="Candara" panose="020E0502030303020204" pitchFamily="34" charset="0"/>
              </a:rPr>
              <a:t>Mise à jour des supports de stage</a:t>
            </a:r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3243FD5E-7CC7-47B6-AB66-261BA6509A70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48275" y="0"/>
            <a:ext cx="6943725" cy="5934075"/>
          </a:xfrm>
        </p:spPr>
      </p:pic>
      <p:pic>
        <p:nvPicPr>
          <p:cNvPr id="2" name="Espace réservé pour une image  4">
            <a:extLst>
              <a:ext uri="{FF2B5EF4-FFF2-40B4-BE49-F238E27FC236}">
                <a16:creationId xmlns:a16="http://schemas.microsoft.com/office/drawing/2014/main" id="{2952B019-7686-035D-C195-E84067E7B56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34999" b="42593"/>
          <a:stretch/>
        </p:blipFill>
        <p:spPr>
          <a:xfrm>
            <a:off x="838200" y="432000"/>
            <a:ext cx="1800000" cy="407149"/>
          </a:xfrm>
          <a:custGeom>
            <a:avLst/>
            <a:gdLst>
              <a:gd name="connsiteX0" fmla="*/ 1257522 w 11271651"/>
              <a:gd name="connsiteY0" fmla="*/ 0 h 2549580"/>
              <a:gd name="connsiteX1" fmla="*/ 7117931 w 11271651"/>
              <a:gd name="connsiteY1" fmla="*/ 0 h 2549580"/>
              <a:gd name="connsiteX2" fmla="*/ 7133189 w 11271651"/>
              <a:gd name="connsiteY2" fmla="*/ 37934 h 2549580"/>
              <a:gd name="connsiteX3" fmla="*/ 7567673 w 11271651"/>
              <a:gd name="connsiteY3" fmla="*/ 284761 h 2549580"/>
              <a:gd name="connsiteX4" fmla="*/ 11271651 w 11271651"/>
              <a:gd name="connsiteY4" fmla="*/ 284761 h 2549580"/>
              <a:gd name="connsiteX5" fmla="*/ 11271651 w 11271651"/>
              <a:gd name="connsiteY5" fmla="*/ 2292367 h 2549580"/>
              <a:gd name="connsiteX6" fmla="*/ 3360838 w 11271651"/>
              <a:gd name="connsiteY6" fmla="*/ 2292367 h 2549580"/>
              <a:gd name="connsiteX7" fmla="*/ 3027059 w 11271651"/>
              <a:gd name="connsiteY7" fmla="*/ 2473692 h 2549580"/>
              <a:gd name="connsiteX8" fmla="*/ 2997435 w 11271651"/>
              <a:gd name="connsiteY8" fmla="*/ 2549580 h 2549580"/>
              <a:gd name="connsiteX9" fmla="*/ 1257522 w 11271651"/>
              <a:gd name="connsiteY9" fmla="*/ 2549580 h 2549580"/>
              <a:gd name="connsiteX10" fmla="*/ 0 w 11271651"/>
              <a:gd name="connsiteY10" fmla="*/ 1291940 h 2549580"/>
              <a:gd name="connsiteX11" fmla="*/ 0 w 11271651"/>
              <a:gd name="connsiteY11" fmla="*/ 1257641 h 2549580"/>
              <a:gd name="connsiteX12" fmla="*/ 1257522 w 11271651"/>
              <a:gd name="connsiteY12" fmla="*/ 0 h 2549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271651" h="2549580">
                <a:moveTo>
                  <a:pt x="1257522" y="0"/>
                </a:moveTo>
                <a:lnTo>
                  <a:pt x="7117931" y="0"/>
                </a:lnTo>
                <a:lnTo>
                  <a:pt x="7133189" y="37934"/>
                </a:lnTo>
                <a:cubicBezTo>
                  <a:pt x="7196165" y="161665"/>
                  <a:pt x="7320847" y="284761"/>
                  <a:pt x="7567673" y="284761"/>
                </a:cubicBezTo>
                <a:lnTo>
                  <a:pt x="11271651" y="284761"/>
                </a:lnTo>
                <a:lnTo>
                  <a:pt x="11271651" y="2292367"/>
                </a:lnTo>
                <a:lnTo>
                  <a:pt x="3360838" y="2292367"/>
                </a:lnTo>
                <a:cubicBezTo>
                  <a:pt x="3357507" y="2292367"/>
                  <a:pt x="3127793" y="2295282"/>
                  <a:pt x="3027059" y="2473692"/>
                </a:cubicBezTo>
                <a:lnTo>
                  <a:pt x="2997435" y="2549580"/>
                </a:lnTo>
                <a:lnTo>
                  <a:pt x="1257522" y="2549580"/>
                </a:lnTo>
                <a:cubicBezTo>
                  <a:pt x="1257522" y="2549580"/>
                  <a:pt x="0" y="2549580"/>
                  <a:pt x="0" y="1291940"/>
                </a:cubicBezTo>
                <a:lnTo>
                  <a:pt x="0" y="1257641"/>
                </a:lnTo>
                <a:cubicBezTo>
                  <a:pt x="0" y="1257641"/>
                  <a:pt x="0" y="0"/>
                  <a:pt x="1257522" y="0"/>
                </a:cubicBezTo>
                <a:close/>
              </a:path>
            </a:pathLst>
          </a:custGeom>
        </p:spPr>
      </p:pic>
      <p:sp>
        <p:nvSpPr>
          <p:cNvPr id="5" name="Espace réservé du numéro de diapositive 3">
            <a:extLst>
              <a:ext uri="{FF2B5EF4-FFF2-40B4-BE49-F238E27FC236}">
                <a16:creationId xmlns:a16="http://schemas.microsoft.com/office/drawing/2014/main" id="{55926FCD-9AF6-8202-9C92-F5726E022D6C}"/>
              </a:ext>
            </a:extLst>
          </p:cNvPr>
          <p:cNvSpPr txBox="1">
            <a:spLocks/>
          </p:cNvSpPr>
          <p:nvPr/>
        </p:nvSpPr>
        <p:spPr>
          <a:xfrm>
            <a:off x="8804425" y="5627793"/>
            <a:ext cx="549442" cy="365125"/>
          </a:xfrm>
          <a:prstGeom prst="rect">
            <a:avLst/>
          </a:prstGeom>
        </p:spPr>
        <p:txBody>
          <a:bodyPr rtlCol="0"/>
          <a:lstStyle>
            <a:defPPr rtl="0"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D495E168-DA5E-4888-8D8A-92B118324C14}" type="slidenum">
              <a:rPr lang="fr-FR" smtClean="0">
                <a:latin typeface="Impact" panose="020B0806030902050204" pitchFamily="34" charset="0"/>
              </a:rPr>
              <a:pPr algn="ctr"/>
              <a:t>5</a:t>
            </a:fld>
            <a:endParaRPr lang="fr-FR" dirty="0"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2611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AA393320-57CA-47F2-BB58-FBA43E0AC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Activités MF1</a:t>
            </a:r>
            <a:br>
              <a:rPr lang="fr-FR" dirty="0"/>
            </a:br>
            <a:r>
              <a:rPr lang="fr-FR" sz="2400" dirty="0"/>
              <a:t>Stages initiaux</a:t>
            </a:r>
            <a:endParaRPr lang="fr-FR" dirty="0"/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E88E58B2-B5CC-4F5B-8B2C-6E697BC31F4A}"/>
              </a:ext>
            </a:extLst>
          </p:cNvPr>
          <p:cNvSpPr txBox="1">
            <a:spLocks/>
          </p:cNvSpPr>
          <p:nvPr/>
        </p:nvSpPr>
        <p:spPr>
          <a:xfrm>
            <a:off x="842624" y="1825625"/>
            <a:ext cx="5181600" cy="338931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fr-FR" sz="2000" b="1" dirty="0">
                <a:solidFill>
                  <a:schemeClr val="tx1"/>
                </a:solidFill>
                <a:latin typeface="Candara" panose="020E0502030303020204" pitchFamily="34" charset="0"/>
              </a:rPr>
              <a:t>5 </a:t>
            </a:r>
            <a:r>
              <a:rPr lang="fr-FR" sz="1400" b="1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ndara" panose="020E0502030303020204" pitchFamily="34" charset="0"/>
              </a:rPr>
              <a:t>(6)</a:t>
            </a:r>
            <a:r>
              <a:rPr lang="fr-FR" sz="1400" b="1" i="1" dirty="0">
                <a:solidFill>
                  <a:schemeClr val="tx1"/>
                </a:solidFill>
                <a:latin typeface="Candara" panose="020E0502030303020204" pitchFamily="34" charset="0"/>
              </a:rPr>
              <a:t> </a:t>
            </a:r>
            <a:r>
              <a:rPr lang="fr-FR" sz="2000" b="1" dirty="0">
                <a:solidFill>
                  <a:schemeClr val="tx1"/>
                </a:solidFill>
                <a:latin typeface="Candara" panose="020E0502030303020204" pitchFamily="34" charset="0"/>
              </a:rPr>
              <a:t>stages initiaux</a:t>
            </a:r>
          </a:p>
          <a:p>
            <a:pPr lvl="1">
              <a:lnSpc>
                <a:spcPct val="8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fr-FR" sz="1600" b="1" dirty="0">
                <a:solidFill>
                  <a:schemeClr val="tx1"/>
                </a:solidFill>
                <a:latin typeface="Candara" panose="020E0502030303020204" pitchFamily="34" charset="0"/>
              </a:rPr>
              <a:t>Paris, 78, 91, 92, 94 et 95</a:t>
            </a:r>
          </a:p>
          <a:p>
            <a:pPr lvl="1">
              <a:lnSpc>
                <a:spcPct val="8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fr-FR" altLang="fr-FR" sz="1600" b="1" dirty="0">
                <a:solidFill>
                  <a:schemeClr val="tx1"/>
                </a:solidFill>
                <a:latin typeface="Candara" panose="020E0502030303020204" pitchFamily="34" charset="0"/>
              </a:rPr>
              <a:t>59 </a:t>
            </a:r>
            <a:r>
              <a:rPr lang="fr-FR" altLang="fr-FR" sz="1400" b="1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ndara" panose="020E0502030303020204" pitchFamily="34" charset="0"/>
              </a:rPr>
              <a:t>(48)</a:t>
            </a:r>
            <a:r>
              <a:rPr lang="fr-FR" altLang="fr-FR" sz="1600" b="1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fr-FR" altLang="fr-FR" sz="1600" b="1" dirty="0">
                <a:solidFill>
                  <a:schemeClr val="tx1"/>
                </a:solidFill>
                <a:latin typeface="Candara" panose="020E0502030303020204" pitchFamily="34" charset="0"/>
              </a:rPr>
              <a:t>stagiaires</a:t>
            </a:r>
          </a:p>
          <a:p>
            <a:pPr lvl="1">
              <a:lnSpc>
                <a:spcPct val="8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fr-FR" altLang="fr-FR" sz="1600" b="1" dirty="0">
                <a:solidFill>
                  <a:schemeClr val="tx1"/>
                </a:solidFill>
                <a:latin typeface="Candara" panose="020E0502030303020204" pitchFamily="34" charset="0"/>
              </a:rPr>
              <a:t>12 % </a:t>
            </a:r>
            <a:r>
              <a:rPr lang="fr-FR" altLang="fr-FR" sz="1400" b="1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ndara" panose="020E0502030303020204" pitchFamily="34" charset="0"/>
              </a:rPr>
              <a:t>(26%)</a:t>
            </a:r>
            <a:r>
              <a:rPr lang="fr-FR" altLang="fr-FR" sz="1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fr-FR" altLang="fr-FR" sz="1600" b="1" dirty="0">
                <a:solidFill>
                  <a:schemeClr val="tx1"/>
                </a:solidFill>
                <a:latin typeface="Candara" panose="020E0502030303020204" pitchFamily="34" charset="0"/>
              </a:rPr>
              <a:t>féminine </a:t>
            </a:r>
            <a:endParaRPr lang="fr-FR" altLang="fr-FR" sz="1600" b="1" i="1" dirty="0">
              <a:solidFill>
                <a:schemeClr val="tx1"/>
              </a:solidFill>
              <a:latin typeface="Candara" panose="020E0502030303020204" pitchFamily="34" charset="0"/>
            </a:endParaRPr>
          </a:p>
          <a:p>
            <a:pPr lvl="1">
              <a:lnSpc>
                <a:spcPct val="8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fr-FR" altLang="fr-FR" sz="1600" b="1" dirty="0">
                <a:solidFill>
                  <a:schemeClr val="tx1"/>
                </a:solidFill>
                <a:latin typeface="Candara" panose="020E0502030303020204" pitchFamily="34" charset="0"/>
              </a:rPr>
              <a:t>48,6 ans </a:t>
            </a:r>
            <a:r>
              <a:rPr lang="fr-FR" altLang="fr-FR" sz="1400" b="1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ndara" panose="020E0502030303020204" pitchFamily="34" charset="0"/>
              </a:rPr>
              <a:t>(46,2)</a:t>
            </a:r>
            <a:endParaRPr lang="fr-FR" sz="1400" b="1" i="1" dirty="0">
              <a:solidFill>
                <a:schemeClr val="accent2">
                  <a:lumMod val="60000"/>
                  <a:lumOff val="40000"/>
                </a:schemeClr>
              </a:solidFill>
              <a:latin typeface="Candara" panose="020E0502030303020204" pitchFamily="34" charset="0"/>
            </a:endParaRPr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fr-FR" sz="2000" b="1" dirty="0">
                <a:solidFill>
                  <a:schemeClr val="tx1"/>
                </a:solidFill>
                <a:latin typeface="Candara" panose="020E0502030303020204" pitchFamily="34" charset="0"/>
              </a:rPr>
              <a:t>1 stage MC 20-40m</a:t>
            </a:r>
          </a:p>
          <a:p>
            <a:pPr lvl="1">
              <a:lnSpc>
                <a:spcPct val="8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fr-FR" altLang="fr-FR" sz="1600" b="1" dirty="0">
                <a:solidFill>
                  <a:schemeClr val="tx1"/>
                </a:solidFill>
                <a:latin typeface="Candara" panose="020E0502030303020204" pitchFamily="34" charset="0"/>
              </a:rPr>
              <a:t>12 </a:t>
            </a:r>
            <a:r>
              <a:rPr lang="fr-FR" altLang="fr-FR" sz="1400" b="1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ndara" panose="020E0502030303020204" pitchFamily="34" charset="0"/>
              </a:rPr>
              <a:t>(20</a:t>
            </a:r>
            <a:r>
              <a:rPr lang="fr-FR" altLang="fr-FR" sz="1600" b="1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ndara" panose="020E0502030303020204" pitchFamily="34" charset="0"/>
              </a:rPr>
              <a:t>) </a:t>
            </a:r>
            <a:r>
              <a:rPr lang="fr-FR" altLang="fr-FR" sz="1600" b="1" dirty="0">
                <a:solidFill>
                  <a:schemeClr val="tx1"/>
                </a:solidFill>
                <a:latin typeface="Candara" panose="020E0502030303020204" pitchFamily="34" charset="0"/>
              </a:rPr>
              <a:t>stagiaires</a:t>
            </a:r>
          </a:p>
          <a:p>
            <a:pPr lvl="1">
              <a:lnSpc>
                <a:spcPct val="8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fr-FR" altLang="fr-FR" sz="1600" b="1" dirty="0">
                <a:solidFill>
                  <a:schemeClr val="tx1"/>
                </a:solidFill>
                <a:latin typeface="Candara" panose="020E0502030303020204" pitchFamily="34" charset="0"/>
              </a:rPr>
              <a:t>0 % </a:t>
            </a:r>
            <a:r>
              <a:rPr lang="fr-FR" altLang="fr-FR" sz="1400" b="1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ndara" panose="020E0502030303020204" pitchFamily="34" charset="0"/>
              </a:rPr>
              <a:t>(20%) </a:t>
            </a:r>
            <a:r>
              <a:rPr lang="fr-FR" altLang="fr-FR" sz="1600" b="1" dirty="0">
                <a:solidFill>
                  <a:schemeClr val="tx1"/>
                </a:solidFill>
                <a:latin typeface="Candara" panose="020E0502030303020204" pitchFamily="34" charset="0"/>
              </a:rPr>
              <a:t>féminine</a:t>
            </a:r>
          </a:p>
          <a:p>
            <a:pPr lvl="1">
              <a:lnSpc>
                <a:spcPct val="8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fr-FR" altLang="fr-FR" sz="1600" b="1" dirty="0">
                <a:solidFill>
                  <a:schemeClr val="tx1"/>
                </a:solidFill>
                <a:latin typeface="Candara" panose="020E0502030303020204" pitchFamily="34" charset="0"/>
              </a:rPr>
              <a:t>45,1 ans </a:t>
            </a:r>
            <a:r>
              <a:rPr lang="fr-FR" altLang="fr-FR" sz="1400" b="1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ndara" panose="020E0502030303020204" pitchFamily="34" charset="0"/>
              </a:rPr>
              <a:t>(47,4)</a:t>
            </a:r>
          </a:p>
          <a:p>
            <a:pPr>
              <a:lnSpc>
                <a:spcPct val="80000"/>
              </a:lnSpc>
              <a:spcBef>
                <a:spcPts val="600"/>
              </a:spcBef>
            </a:pPr>
            <a:endParaRPr lang="fr-FR" sz="2000" b="1" dirty="0">
              <a:solidFill>
                <a:schemeClr val="tx1"/>
              </a:solidFill>
              <a:latin typeface="Candara" panose="020E0502030303020204" pitchFamily="34" charset="0"/>
            </a:endParaRPr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fr-FR" sz="1800" b="1" dirty="0">
                <a:solidFill>
                  <a:schemeClr val="tx1"/>
                </a:solidFill>
                <a:latin typeface="Candara" panose="020E0502030303020204" pitchFamily="34" charset="0"/>
              </a:rPr>
              <a:t>Mise à jour des supports de stage</a:t>
            </a:r>
          </a:p>
          <a:p>
            <a:pPr marL="601200" lvl="1" indent="-144000">
              <a:lnSpc>
                <a:spcPct val="8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endParaRPr lang="fr-FR" altLang="fr-FR" sz="2000" b="1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034E7118-0F2B-4836-A22D-4CB3F384AB61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Espace réservé pour une image  11">
            <a:extLst>
              <a:ext uri="{FF2B5EF4-FFF2-40B4-BE49-F238E27FC236}">
                <a16:creationId xmlns:a16="http://schemas.microsoft.com/office/drawing/2014/main" id="{D4687F98-A016-012D-0754-3E8B8C26870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2041"/>
          <a:stretch/>
        </p:blipFill>
        <p:spPr>
          <a:xfrm>
            <a:off x="842624" y="269355"/>
            <a:ext cx="1800000" cy="396000"/>
          </a:xfrm>
          <a:custGeom>
            <a:avLst/>
            <a:gdLst>
              <a:gd name="connsiteX0" fmla="*/ 1257522 w 11271651"/>
              <a:gd name="connsiteY0" fmla="*/ 0 h 2549580"/>
              <a:gd name="connsiteX1" fmla="*/ 7117931 w 11271651"/>
              <a:gd name="connsiteY1" fmla="*/ 0 h 2549580"/>
              <a:gd name="connsiteX2" fmla="*/ 7133189 w 11271651"/>
              <a:gd name="connsiteY2" fmla="*/ 37934 h 2549580"/>
              <a:gd name="connsiteX3" fmla="*/ 7567673 w 11271651"/>
              <a:gd name="connsiteY3" fmla="*/ 284761 h 2549580"/>
              <a:gd name="connsiteX4" fmla="*/ 11271651 w 11271651"/>
              <a:gd name="connsiteY4" fmla="*/ 284761 h 2549580"/>
              <a:gd name="connsiteX5" fmla="*/ 11271651 w 11271651"/>
              <a:gd name="connsiteY5" fmla="*/ 2292367 h 2549580"/>
              <a:gd name="connsiteX6" fmla="*/ 3360838 w 11271651"/>
              <a:gd name="connsiteY6" fmla="*/ 2292367 h 2549580"/>
              <a:gd name="connsiteX7" fmla="*/ 3027059 w 11271651"/>
              <a:gd name="connsiteY7" fmla="*/ 2473692 h 2549580"/>
              <a:gd name="connsiteX8" fmla="*/ 2997435 w 11271651"/>
              <a:gd name="connsiteY8" fmla="*/ 2549580 h 2549580"/>
              <a:gd name="connsiteX9" fmla="*/ 1257522 w 11271651"/>
              <a:gd name="connsiteY9" fmla="*/ 2549580 h 2549580"/>
              <a:gd name="connsiteX10" fmla="*/ 0 w 11271651"/>
              <a:gd name="connsiteY10" fmla="*/ 1291940 h 2549580"/>
              <a:gd name="connsiteX11" fmla="*/ 0 w 11271651"/>
              <a:gd name="connsiteY11" fmla="*/ 1257641 h 2549580"/>
              <a:gd name="connsiteX12" fmla="*/ 1257522 w 11271651"/>
              <a:gd name="connsiteY12" fmla="*/ 0 h 2549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271651" h="2549580">
                <a:moveTo>
                  <a:pt x="1257522" y="0"/>
                </a:moveTo>
                <a:lnTo>
                  <a:pt x="7117931" y="0"/>
                </a:lnTo>
                <a:lnTo>
                  <a:pt x="7133189" y="37934"/>
                </a:lnTo>
                <a:cubicBezTo>
                  <a:pt x="7196165" y="161665"/>
                  <a:pt x="7320847" y="284761"/>
                  <a:pt x="7567673" y="284761"/>
                </a:cubicBezTo>
                <a:lnTo>
                  <a:pt x="11271651" y="284761"/>
                </a:lnTo>
                <a:lnTo>
                  <a:pt x="11271651" y="2292367"/>
                </a:lnTo>
                <a:lnTo>
                  <a:pt x="3360838" y="2292367"/>
                </a:lnTo>
                <a:cubicBezTo>
                  <a:pt x="3357507" y="2292367"/>
                  <a:pt x="3127793" y="2295282"/>
                  <a:pt x="3027059" y="2473692"/>
                </a:cubicBezTo>
                <a:lnTo>
                  <a:pt x="2997435" y="2549580"/>
                </a:lnTo>
                <a:lnTo>
                  <a:pt x="1257522" y="2549580"/>
                </a:lnTo>
                <a:cubicBezTo>
                  <a:pt x="1257522" y="2549580"/>
                  <a:pt x="0" y="2549580"/>
                  <a:pt x="0" y="1291940"/>
                </a:cubicBezTo>
                <a:lnTo>
                  <a:pt x="0" y="1257641"/>
                </a:lnTo>
                <a:cubicBezTo>
                  <a:pt x="0" y="1257641"/>
                  <a:pt x="0" y="0"/>
                  <a:pt x="1257522" y="0"/>
                </a:cubicBezTo>
                <a:close/>
              </a:path>
            </a:pathLst>
          </a:cu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F3DF253-3B37-EC37-06CB-3452FBFBC816}"/>
              </a:ext>
            </a:extLst>
          </p:cNvPr>
          <p:cNvSpPr txBox="1">
            <a:spLocks/>
          </p:cNvSpPr>
          <p:nvPr/>
        </p:nvSpPr>
        <p:spPr>
          <a:xfrm>
            <a:off x="8804425" y="5627793"/>
            <a:ext cx="549442" cy="365125"/>
          </a:xfrm>
          <a:prstGeom prst="rect">
            <a:avLst/>
          </a:prstGeom>
        </p:spPr>
        <p:txBody>
          <a:bodyPr rtlCol="0"/>
          <a:lstStyle>
            <a:defPPr rtl="0"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D495E168-DA5E-4888-8D8A-92B118324C14}" type="slidenum">
              <a:rPr lang="fr-FR" smtClean="0">
                <a:latin typeface="Impact" panose="020B0806030902050204" pitchFamily="34" charset="0"/>
              </a:rPr>
              <a:pPr algn="ctr"/>
              <a:t>6</a:t>
            </a:fld>
            <a:endParaRPr lang="fr-FR" dirty="0"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7667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AA393320-57CA-47F2-BB58-FBA43E0AC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Activités MF1</a:t>
            </a:r>
            <a:br>
              <a:rPr lang="fr-FR" dirty="0"/>
            </a:br>
            <a:r>
              <a:rPr lang="fr-FR" sz="2400" dirty="0"/>
              <a:t>Stages finaux &amp; examens</a:t>
            </a:r>
            <a:endParaRPr lang="fr-FR" dirty="0"/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E88E58B2-B5CC-4F5B-8B2C-6E697BC31F4A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5181600" cy="38853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b="1" dirty="0">
                <a:solidFill>
                  <a:schemeClr val="tx1"/>
                </a:solidFill>
                <a:latin typeface="Candara" panose="020E0502030303020204" pitchFamily="34" charset="0"/>
              </a:rPr>
              <a:t>4 </a:t>
            </a:r>
            <a:r>
              <a:rPr lang="fr-FR" sz="1400" b="1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ndara" panose="020E0502030303020204" pitchFamily="34" charset="0"/>
              </a:rPr>
              <a:t>(4) </a:t>
            </a:r>
            <a:r>
              <a:rPr lang="fr-FR" sz="2000" b="1" dirty="0">
                <a:solidFill>
                  <a:schemeClr val="tx1"/>
                </a:solidFill>
                <a:latin typeface="Candara" panose="020E0502030303020204" pitchFamily="34" charset="0"/>
              </a:rPr>
              <a:t>sessions examens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fr-FR" sz="1600" b="1" dirty="0">
                <a:solidFill>
                  <a:schemeClr val="tx1"/>
                </a:solidFill>
                <a:latin typeface="Candara" panose="020E0502030303020204" pitchFamily="34" charset="0"/>
              </a:rPr>
              <a:t>Beaumont-sur-Oise et Boulouris</a:t>
            </a:r>
          </a:p>
          <a:p>
            <a:r>
              <a:rPr lang="fr-FR" sz="2000" b="1" dirty="0">
                <a:solidFill>
                  <a:schemeClr val="tx1"/>
                </a:solidFill>
                <a:latin typeface="Candara" panose="020E0502030303020204" pitchFamily="34" charset="0"/>
              </a:rPr>
              <a:t>45 </a:t>
            </a:r>
            <a:r>
              <a:rPr lang="fr-FR" sz="1400" b="1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ndara" panose="020E0502030303020204" pitchFamily="34" charset="0"/>
              </a:rPr>
              <a:t>(35) </a:t>
            </a:r>
            <a:r>
              <a:rPr lang="fr-FR" sz="2000" b="1" dirty="0">
                <a:solidFill>
                  <a:schemeClr val="tx1"/>
                </a:solidFill>
                <a:latin typeface="Candara" panose="020E0502030303020204" pitchFamily="34" charset="0"/>
              </a:rPr>
              <a:t>candidats au total</a:t>
            </a:r>
          </a:p>
          <a:p>
            <a:r>
              <a:rPr lang="fr-FR" sz="2000" b="1" dirty="0">
                <a:solidFill>
                  <a:schemeClr val="tx1"/>
                </a:solidFill>
                <a:latin typeface="Candara" panose="020E0502030303020204" pitchFamily="34" charset="0"/>
              </a:rPr>
              <a:t>13 % </a:t>
            </a:r>
            <a:r>
              <a:rPr lang="fr-FR" sz="1400" b="1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ndara" panose="020E0502030303020204" pitchFamily="34" charset="0"/>
              </a:rPr>
              <a:t>(17%) </a:t>
            </a:r>
            <a:r>
              <a:rPr lang="fr-FR" sz="2000" b="1" dirty="0">
                <a:solidFill>
                  <a:schemeClr val="tx1"/>
                </a:solidFill>
                <a:latin typeface="Candara" panose="020E0502030303020204" pitchFamily="34" charset="0"/>
              </a:rPr>
              <a:t>de candidates</a:t>
            </a:r>
          </a:p>
          <a:p>
            <a:r>
              <a:rPr lang="fr-FR" sz="2000" b="1" dirty="0">
                <a:solidFill>
                  <a:schemeClr val="tx1"/>
                </a:solidFill>
                <a:latin typeface="Candara" panose="020E0502030303020204" pitchFamily="34" charset="0"/>
              </a:rPr>
              <a:t>46,9 ans </a:t>
            </a:r>
            <a:r>
              <a:rPr lang="fr-FR" sz="1400" b="1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ndara" panose="020E0502030303020204" pitchFamily="34" charset="0"/>
              </a:rPr>
              <a:t>(46,1) </a:t>
            </a:r>
            <a:r>
              <a:rPr lang="fr-FR" sz="2000" b="1" dirty="0">
                <a:solidFill>
                  <a:schemeClr val="tx1"/>
                </a:solidFill>
                <a:latin typeface="Candara" panose="020E0502030303020204" pitchFamily="34" charset="0"/>
              </a:rPr>
              <a:t>de moyenne d’âge</a:t>
            </a:r>
          </a:p>
          <a:p>
            <a:r>
              <a:rPr lang="fr-FR" sz="2000" b="1" dirty="0">
                <a:solidFill>
                  <a:schemeClr val="tx1"/>
                </a:solidFill>
                <a:latin typeface="Candara" panose="020E0502030303020204" pitchFamily="34" charset="0"/>
              </a:rPr>
              <a:t>93 % </a:t>
            </a:r>
            <a:r>
              <a:rPr lang="fr-FR" sz="1400" b="1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ndara" panose="020E0502030303020204" pitchFamily="34" charset="0"/>
              </a:rPr>
              <a:t>(89%) </a:t>
            </a:r>
            <a:r>
              <a:rPr lang="fr-FR" sz="2000" b="1" dirty="0">
                <a:solidFill>
                  <a:schemeClr val="tx1"/>
                </a:solidFill>
                <a:latin typeface="Candara" panose="020E0502030303020204" pitchFamily="34" charset="0"/>
              </a:rPr>
              <a:t>de réussite</a:t>
            </a:r>
          </a:p>
          <a:p>
            <a:endParaRPr lang="fr-FR" sz="2000" b="1" dirty="0">
              <a:solidFill>
                <a:schemeClr val="tx1"/>
              </a:solidFill>
              <a:latin typeface="Candara" panose="020E0502030303020204" pitchFamily="34" charset="0"/>
            </a:endParaRPr>
          </a:p>
          <a:p>
            <a:endParaRPr lang="fr-FR" sz="2000" b="1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p:pic>
        <p:nvPicPr>
          <p:cNvPr id="10" name="Espace réservé pour une image  9">
            <a:extLst>
              <a:ext uri="{FF2B5EF4-FFF2-40B4-BE49-F238E27FC236}">
                <a16:creationId xmlns:a16="http://schemas.microsoft.com/office/drawing/2014/main" id="{A828A4F7-7F96-44A2-A0C0-D0481C245584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Espace réservé pour une image  4">
            <a:extLst>
              <a:ext uri="{FF2B5EF4-FFF2-40B4-BE49-F238E27FC236}">
                <a16:creationId xmlns:a16="http://schemas.microsoft.com/office/drawing/2014/main" id="{EF77D77A-A549-358C-DC76-95B2F2BC099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34999" b="42593"/>
          <a:stretch/>
        </p:blipFill>
        <p:spPr>
          <a:xfrm>
            <a:off x="838200" y="270000"/>
            <a:ext cx="1800000" cy="407149"/>
          </a:xfrm>
          <a:custGeom>
            <a:avLst/>
            <a:gdLst>
              <a:gd name="connsiteX0" fmla="*/ 1257522 w 11271651"/>
              <a:gd name="connsiteY0" fmla="*/ 0 h 2549580"/>
              <a:gd name="connsiteX1" fmla="*/ 7117931 w 11271651"/>
              <a:gd name="connsiteY1" fmla="*/ 0 h 2549580"/>
              <a:gd name="connsiteX2" fmla="*/ 7133189 w 11271651"/>
              <a:gd name="connsiteY2" fmla="*/ 37934 h 2549580"/>
              <a:gd name="connsiteX3" fmla="*/ 7567673 w 11271651"/>
              <a:gd name="connsiteY3" fmla="*/ 284761 h 2549580"/>
              <a:gd name="connsiteX4" fmla="*/ 11271651 w 11271651"/>
              <a:gd name="connsiteY4" fmla="*/ 284761 h 2549580"/>
              <a:gd name="connsiteX5" fmla="*/ 11271651 w 11271651"/>
              <a:gd name="connsiteY5" fmla="*/ 2292367 h 2549580"/>
              <a:gd name="connsiteX6" fmla="*/ 3360838 w 11271651"/>
              <a:gd name="connsiteY6" fmla="*/ 2292367 h 2549580"/>
              <a:gd name="connsiteX7" fmla="*/ 3027059 w 11271651"/>
              <a:gd name="connsiteY7" fmla="*/ 2473692 h 2549580"/>
              <a:gd name="connsiteX8" fmla="*/ 2997435 w 11271651"/>
              <a:gd name="connsiteY8" fmla="*/ 2549580 h 2549580"/>
              <a:gd name="connsiteX9" fmla="*/ 1257522 w 11271651"/>
              <a:gd name="connsiteY9" fmla="*/ 2549580 h 2549580"/>
              <a:gd name="connsiteX10" fmla="*/ 0 w 11271651"/>
              <a:gd name="connsiteY10" fmla="*/ 1291940 h 2549580"/>
              <a:gd name="connsiteX11" fmla="*/ 0 w 11271651"/>
              <a:gd name="connsiteY11" fmla="*/ 1257641 h 2549580"/>
              <a:gd name="connsiteX12" fmla="*/ 1257522 w 11271651"/>
              <a:gd name="connsiteY12" fmla="*/ 0 h 2549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271651" h="2549580">
                <a:moveTo>
                  <a:pt x="1257522" y="0"/>
                </a:moveTo>
                <a:lnTo>
                  <a:pt x="7117931" y="0"/>
                </a:lnTo>
                <a:lnTo>
                  <a:pt x="7133189" y="37934"/>
                </a:lnTo>
                <a:cubicBezTo>
                  <a:pt x="7196165" y="161665"/>
                  <a:pt x="7320847" y="284761"/>
                  <a:pt x="7567673" y="284761"/>
                </a:cubicBezTo>
                <a:lnTo>
                  <a:pt x="11271651" y="284761"/>
                </a:lnTo>
                <a:lnTo>
                  <a:pt x="11271651" y="2292367"/>
                </a:lnTo>
                <a:lnTo>
                  <a:pt x="3360838" y="2292367"/>
                </a:lnTo>
                <a:cubicBezTo>
                  <a:pt x="3357507" y="2292367"/>
                  <a:pt x="3127793" y="2295282"/>
                  <a:pt x="3027059" y="2473692"/>
                </a:cubicBezTo>
                <a:lnTo>
                  <a:pt x="2997435" y="2549580"/>
                </a:lnTo>
                <a:lnTo>
                  <a:pt x="1257522" y="2549580"/>
                </a:lnTo>
                <a:cubicBezTo>
                  <a:pt x="1257522" y="2549580"/>
                  <a:pt x="0" y="2549580"/>
                  <a:pt x="0" y="1291940"/>
                </a:cubicBezTo>
                <a:lnTo>
                  <a:pt x="0" y="1257641"/>
                </a:lnTo>
                <a:cubicBezTo>
                  <a:pt x="0" y="1257641"/>
                  <a:pt x="0" y="0"/>
                  <a:pt x="1257522" y="0"/>
                </a:cubicBezTo>
                <a:close/>
              </a:path>
            </a:pathLst>
          </a:custGeom>
        </p:spPr>
      </p:pic>
      <p:sp>
        <p:nvSpPr>
          <p:cNvPr id="3" name="Espace réservé du numéro de diapositive 3">
            <a:extLst>
              <a:ext uri="{FF2B5EF4-FFF2-40B4-BE49-F238E27FC236}">
                <a16:creationId xmlns:a16="http://schemas.microsoft.com/office/drawing/2014/main" id="{84ED1422-4AF1-17BB-C26A-EEAC91D6A0C9}"/>
              </a:ext>
            </a:extLst>
          </p:cNvPr>
          <p:cNvSpPr txBox="1">
            <a:spLocks/>
          </p:cNvSpPr>
          <p:nvPr/>
        </p:nvSpPr>
        <p:spPr>
          <a:xfrm>
            <a:off x="8804425" y="5627793"/>
            <a:ext cx="549442" cy="365125"/>
          </a:xfrm>
          <a:prstGeom prst="rect">
            <a:avLst/>
          </a:prstGeom>
        </p:spPr>
        <p:txBody>
          <a:bodyPr rtlCol="0"/>
          <a:lstStyle>
            <a:defPPr rtl="0"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D495E168-DA5E-4888-8D8A-92B118324C14}" type="slidenum">
              <a:rPr lang="fr-FR" smtClean="0">
                <a:latin typeface="Impact" panose="020B0806030902050204" pitchFamily="34" charset="0"/>
              </a:rPr>
              <a:pPr algn="ctr"/>
              <a:t>7</a:t>
            </a:fld>
            <a:endParaRPr lang="fr-FR" dirty="0"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709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AA393320-57CA-47F2-BB58-FBA43E0AC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Activités MF1</a:t>
            </a:r>
            <a:br>
              <a:rPr lang="fr-FR" dirty="0"/>
            </a:br>
            <a:r>
              <a:rPr lang="fr-FR" sz="2400" dirty="0"/>
              <a:t>Ateliers pédagogiques pratiques</a:t>
            </a:r>
            <a:endParaRPr lang="fr-FR" dirty="0"/>
          </a:p>
        </p:txBody>
      </p:sp>
      <p:pic>
        <p:nvPicPr>
          <p:cNvPr id="22" name="Espace réservé pour une image  21">
            <a:extLst>
              <a:ext uri="{FF2B5EF4-FFF2-40B4-BE49-F238E27FC236}">
                <a16:creationId xmlns:a16="http://schemas.microsoft.com/office/drawing/2014/main" id="{B4063136-EAA3-4AD3-9208-F739680951AA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E88E58B2-B5CC-4F5B-8B2C-6E697BC31F4A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6459302" cy="38853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b="1" dirty="0">
                <a:solidFill>
                  <a:schemeClr val="tx1"/>
                </a:solidFill>
                <a:latin typeface="Candara" panose="020E0502030303020204" pitchFamily="34" charset="0"/>
              </a:rPr>
              <a:t>19 </a:t>
            </a:r>
            <a:r>
              <a:rPr lang="fr-FR" sz="1400" b="1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ndara" panose="020E0502030303020204" pitchFamily="34" charset="0"/>
              </a:rPr>
              <a:t>(22) </a:t>
            </a:r>
            <a:r>
              <a:rPr lang="fr-FR" sz="2000" b="1" dirty="0">
                <a:solidFill>
                  <a:schemeClr val="tx1"/>
                </a:solidFill>
                <a:latin typeface="Candara" panose="020E0502030303020204" pitchFamily="34" charset="0"/>
              </a:rPr>
              <a:t>journées sur Base de Beaumont-sur-Oise</a:t>
            </a:r>
          </a:p>
          <a:p>
            <a:r>
              <a:rPr lang="fr-FR" sz="2000" b="1" dirty="0">
                <a:solidFill>
                  <a:schemeClr val="tx1"/>
                </a:solidFill>
                <a:latin typeface="Candara" panose="020E0502030303020204" pitchFamily="34" charset="0"/>
              </a:rPr>
              <a:t>94 </a:t>
            </a:r>
            <a:r>
              <a:rPr lang="fr-FR" sz="1400" b="1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ndara" panose="020E0502030303020204" pitchFamily="34" charset="0"/>
              </a:rPr>
              <a:t>(159) </a:t>
            </a:r>
            <a:r>
              <a:rPr lang="fr-FR" sz="2000" b="1" dirty="0">
                <a:solidFill>
                  <a:schemeClr val="tx1"/>
                </a:solidFill>
                <a:latin typeface="Candara" panose="020E0502030303020204" pitchFamily="34" charset="0"/>
              </a:rPr>
              <a:t>participations</a:t>
            </a:r>
          </a:p>
          <a:p>
            <a:r>
              <a:rPr lang="fr-FR" sz="2000" b="1" dirty="0">
                <a:solidFill>
                  <a:schemeClr val="tx1"/>
                </a:solidFill>
                <a:latin typeface="Candara" panose="020E0502030303020204" pitchFamily="34" charset="0"/>
              </a:rPr>
              <a:t>22 </a:t>
            </a:r>
            <a:r>
              <a:rPr lang="fr-FR" sz="1400" b="1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ndara" panose="020E0502030303020204" pitchFamily="34" charset="0"/>
              </a:rPr>
              <a:t>(30) </a:t>
            </a:r>
            <a:r>
              <a:rPr lang="fr-FR" sz="2000" b="1" dirty="0">
                <a:solidFill>
                  <a:schemeClr val="tx1"/>
                </a:solidFill>
                <a:latin typeface="Candara" panose="020E0502030303020204" pitchFamily="34" charset="0"/>
              </a:rPr>
              <a:t>stagiaires pédagogiques MF1</a:t>
            </a:r>
          </a:p>
          <a:p>
            <a:r>
              <a:rPr lang="fr-FR" sz="2000" b="1" dirty="0">
                <a:solidFill>
                  <a:schemeClr val="tx1"/>
                </a:solidFill>
                <a:latin typeface="Candara" panose="020E0502030303020204" pitchFamily="34" charset="0"/>
              </a:rPr>
              <a:t>12 </a:t>
            </a:r>
            <a:r>
              <a:rPr lang="fr-FR" sz="1400" b="1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ndara" panose="020E0502030303020204" pitchFamily="34" charset="0"/>
              </a:rPr>
              <a:t>(23) </a:t>
            </a:r>
            <a:r>
              <a:rPr lang="fr-FR" sz="2000" b="1" dirty="0">
                <a:solidFill>
                  <a:schemeClr val="tx1"/>
                </a:solidFill>
                <a:latin typeface="Candara" panose="020E0502030303020204" pitchFamily="34" charset="0"/>
              </a:rPr>
              <a:t>formateurs</a:t>
            </a:r>
          </a:p>
          <a:p>
            <a:endParaRPr lang="fr-FR" sz="2000" b="1" dirty="0">
              <a:solidFill>
                <a:schemeClr val="tx1"/>
              </a:solidFill>
              <a:latin typeface="Candara" panose="020E0502030303020204" pitchFamily="34" charset="0"/>
            </a:endParaRPr>
          </a:p>
          <a:p>
            <a:pPr marL="0" indent="0">
              <a:buNone/>
            </a:pPr>
            <a:endParaRPr lang="fr-FR" sz="2000" b="1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p:pic>
        <p:nvPicPr>
          <p:cNvPr id="2" name="Espace réservé pour une image  6">
            <a:extLst>
              <a:ext uri="{FF2B5EF4-FFF2-40B4-BE49-F238E27FC236}">
                <a16:creationId xmlns:a16="http://schemas.microsoft.com/office/drawing/2014/main" id="{0F2462E7-7CFA-1267-4022-14F845E1AC2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287" y="270000"/>
            <a:ext cx="1800000" cy="408175"/>
          </a:xfrm>
          <a:custGeom>
            <a:avLst/>
            <a:gdLst>
              <a:gd name="connsiteX0" fmla="*/ 1257522 w 11271651"/>
              <a:gd name="connsiteY0" fmla="*/ 0 h 2549580"/>
              <a:gd name="connsiteX1" fmla="*/ 7117931 w 11271651"/>
              <a:gd name="connsiteY1" fmla="*/ 0 h 2549580"/>
              <a:gd name="connsiteX2" fmla="*/ 7133189 w 11271651"/>
              <a:gd name="connsiteY2" fmla="*/ 37934 h 2549580"/>
              <a:gd name="connsiteX3" fmla="*/ 7567673 w 11271651"/>
              <a:gd name="connsiteY3" fmla="*/ 284761 h 2549580"/>
              <a:gd name="connsiteX4" fmla="*/ 11271651 w 11271651"/>
              <a:gd name="connsiteY4" fmla="*/ 284761 h 2549580"/>
              <a:gd name="connsiteX5" fmla="*/ 11271651 w 11271651"/>
              <a:gd name="connsiteY5" fmla="*/ 2292367 h 2549580"/>
              <a:gd name="connsiteX6" fmla="*/ 3360838 w 11271651"/>
              <a:gd name="connsiteY6" fmla="*/ 2292367 h 2549580"/>
              <a:gd name="connsiteX7" fmla="*/ 3027059 w 11271651"/>
              <a:gd name="connsiteY7" fmla="*/ 2473692 h 2549580"/>
              <a:gd name="connsiteX8" fmla="*/ 2997435 w 11271651"/>
              <a:gd name="connsiteY8" fmla="*/ 2549580 h 2549580"/>
              <a:gd name="connsiteX9" fmla="*/ 1257522 w 11271651"/>
              <a:gd name="connsiteY9" fmla="*/ 2549580 h 2549580"/>
              <a:gd name="connsiteX10" fmla="*/ 0 w 11271651"/>
              <a:gd name="connsiteY10" fmla="*/ 1291940 h 2549580"/>
              <a:gd name="connsiteX11" fmla="*/ 0 w 11271651"/>
              <a:gd name="connsiteY11" fmla="*/ 1257641 h 2549580"/>
              <a:gd name="connsiteX12" fmla="*/ 1257522 w 11271651"/>
              <a:gd name="connsiteY12" fmla="*/ 0 h 2549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271651" h="2549580">
                <a:moveTo>
                  <a:pt x="1257522" y="0"/>
                </a:moveTo>
                <a:lnTo>
                  <a:pt x="7117931" y="0"/>
                </a:lnTo>
                <a:lnTo>
                  <a:pt x="7133189" y="37934"/>
                </a:lnTo>
                <a:cubicBezTo>
                  <a:pt x="7196165" y="161665"/>
                  <a:pt x="7320847" y="284761"/>
                  <a:pt x="7567673" y="284761"/>
                </a:cubicBezTo>
                <a:lnTo>
                  <a:pt x="11271651" y="284761"/>
                </a:lnTo>
                <a:lnTo>
                  <a:pt x="11271651" y="2292367"/>
                </a:lnTo>
                <a:lnTo>
                  <a:pt x="3360838" y="2292367"/>
                </a:lnTo>
                <a:cubicBezTo>
                  <a:pt x="3357507" y="2292367"/>
                  <a:pt x="3127793" y="2295282"/>
                  <a:pt x="3027059" y="2473692"/>
                </a:cubicBezTo>
                <a:lnTo>
                  <a:pt x="2997435" y="2549580"/>
                </a:lnTo>
                <a:lnTo>
                  <a:pt x="1257522" y="2549580"/>
                </a:lnTo>
                <a:cubicBezTo>
                  <a:pt x="1257522" y="2549580"/>
                  <a:pt x="0" y="2549580"/>
                  <a:pt x="0" y="1291940"/>
                </a:cubicBezTo>
                <a:lnTo>
                  <a:pt x="0" y="1257641"/>
                </a:lnTo>
                <a:cubicBezTo>
                  <a:pt x="0" y="1257641"/>
                  <a:pt x="0" y="0"/>
                  <a:pt x="1257522" y="0"/>
                </a:cubicBezTo>
                <a:close/>
              </a:path>
            </a:pathLst>
          </a:custGeom>
        </p:spPr>
      </p:pic>
      <p:sp>
        <p:nvSpPr>
          <p:cNvPr id="3" name="Espace réservé du numéro de diapositive 3">
            <a:extLst>
              <a:ext uri="{FF2B5EF4-FFF2-40B4-BE49-F238E27FC236}">
                <a16:creationId xmlns:a16="http://schemas.microsoft.com/office/drawing/2014/main" id="{C898E207-1875-5932-DB7D-44F5D1696015}"/>
              </a:ext>
            </a:extLst>
          </p:cNvPr>
          <p:cNvSpPr txBox="1">
            <a:spLocks/>
          </p:cNvSpPr>
          <p:nvPr/>
        </p:nvSpPr>
        <p:spPr>
          <a:xfrm>
            <a:off x="8804425" y="5627793"/>
            <a:ext cx="549442" cy="365125"/>
          </a:xfrm>
          <a:prstGeom prst="rect">
            <a:avLst/>
          </a:prstGeom>
        </p:spPr>
        <p:txBody>
          <a:bodyPr rtlCol="0"/>
          <a:lstStyle>
            <a:defPPr rtl="0"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D495E168-DA5E-4888-8D8A-92B118324C14}" type="slidenum">
              <a:rPr lang="fr-FR" smtClean="0">
                <a:latin typeface="Impact" panose="020B0806030902050204" pitchFamily="34" charset="0"/>
              </a:rPr>
              <a:pPr algn="ctr"/>
              <a:t>8</a:t>
            </a:fld>
            <a:endParaRPr lang="fr-FR" dirty="0"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806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AA393320-57CA-47F2-BB58-FBA43E0AC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Activités MF2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E88E58B2-B5CC-4F5B-8B2C-6E697BC31F4A}"/>
              </a:ext>
            </a:extLst>
          </p:cNvPr>
          <p:cNvSpPr txBox="1">
            <a:spLocks/>
          </p:cNvSpPr>
          <p:nvPr/>
        </p:nvSpPr>
        <p:spPr>
          <a:xfrm>
            <a:off x="838200" y="1759639"/>
            <a:ext cx="4923408" cy="417443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fr-FR" sz="2000" b="1" dirty="0">
                <a:solidFill>
                  <a:schemeClr val="tx1"/>
                </a:solidFill>
                <a:latin typeface="Candara" panose="020E0502030303020204" pitchFamily="34" charset="0"/>
              </a:rPr>
              <a:t>1 stage initial : 24 </a:t>
            </a:r>
            <a:r>
              <a:rPr lang="fr-FR" sz="1400" b="1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ndara" panose="020E0502030303020204" pitchFamily="34" charset="0"/>
              </a:rPr>
              <a:t>(9)</a:t>
            </a:r>
            <a:r>
              <a:rPr lang="fr-FR" sz="2000" b="1" dirty="0">
                <a:solidFill>
                  <a:schemeClr val="tx1"/>
                </a:solidFill>
                <a:latin typeface="Candara" panose="020E0502030303020204" pitchFamily="34" charset="0"/>
              </a:rPr>
              <a:t> stagiaires</a:t>
            </a:r>
          </a:p>
          <a:p>
            <a:pPr>
              <a:spcBef>
                <a:spcPts val="600"/>
              </a:spcBef>
            </a:pPr>
            <a:r>
              <a:rPr lang="fr-FR" sz="2000" b="1" dirty="0">
                <a:solidFill>
                  <a:schemeClr val="tx1"/>
                </a:solidFill>
                <a:latin typeface="Candara" panose="020E0502030303020204" pitchFamily="34" charset="0"/>
              </a:rPr>
              <a:t>Statistiques :</a:t>
            </a:r>
          </a:p>
          <a:p>
            <a:pPr lvl="1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fr-FR" sz="1600" b="1" dirty="0">
                <a:solidFill>
                  <a:schemeClr val="tx1"/>
                </a:solidFill>
                <a:latin typeface="Candara" panose="020E0502030303020204" pitchFamily="34" charset="0"/>
              </a:rPr>
              <a:t>40 </a:t>
            </a:r>
            <a:r>
              <a:rPr lang="fr-FR" sz="1400" b="1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ndara" panose="020E0502030303020204" pitchFamily="34" charset="0"/>
              </a:rPr>
              <a:t>(34) </a:t>
            </a:r>
            <a:r>
              <a:rPr lang="fr-FR" sz="1600" b="1" dirty="0">
                <a:solidFill>
                  <a:schemeClr val="tx1"/>
                </a:solidFill>
                <a:latin typeface="Candara" panose="020E0502030303020204" pitchFamily="34" charset="0"/>
              </a:rPr>
              <a:t>stagiaires en cours de formation</a:t>
            </a:r>
          </a:p>
          <a:p>
            <a:pPr lvl="1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fr-FR" sz="1600" b="1" dirty="0">
                <a:solidFill>
                  <a:schemeClr val="tx1"/>
                </a:solidFill>
                <a:latin typeface="Candara" panose="020E0502030303020204" pitchFamily="34" charset="0"/>
              </a:rPr>
              <a:t>15% </a:t>
            </a:r>
            <a:r>
              <a:rPr lang="fr-FR" sz="1400" b="1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ndara" panose="020E0502030303020204" pitchFamily="34" charset="0"/>
              </a:rPr>
              <a:t>(9%) </a:t>
            </a:r>
            <a:r>
              <a:rPr lang="fr-FR" sz="1600" b="1" dirty="0">
                <a:solidFill>
                  <a:schemeClr val="tx1"/>
                </a:solidFill>
                <a:latin typeface="Candara" panose="020E0502030303020204" pitchFamily="34" charset="0"/>
              </a:rPr>
              <a:t>féminine</a:t>
            </a:r>
          </a:p>
          <a:p>
            <a:pPr lvl="1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fr-FR" sz="1600" b="1" dirty="0">
                <a:solidFill>
                  <a:schemeClr val="tx1"/>
                </a:solidFill>
                <a:latin typeface="Candara" panose="020E0502030303020204" pitchFamily="34" charset="0"/>
              </a:rPr>
              <a:t>47,9 ans </a:t>
            </a:r>
            <a:r>
              <a:rPr lang="fr-FR" sz="1400" b="1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ndara" panose="020E0502030303020204" pitchFamily="34" charset="0"/>
              </a:rPr>
              <a:t>(49,1) </a:t>
            </a:r>
            <a:r>
              <a:rPr lang="fr-FR" sz="1600" b="1" dirty="0">
                <a:solidFill>
                  <a:schemeClr val="tx1"/>
                </a:solidFill>
                <a:latin typeface="Candara" panose="020E0502030303020204" pitchFamily="34" charset="0"/>
              </a:rPr>
              <a:t>âge moyen</a:t>
            </a:r>
          </a:p>
          <a:p>
            <a:pPr>
              <a:spcBef>
                <a:spcPts val="600"/>
              </a:spcBef>
            </a:pPr>
            <a:r>
              <a:rPr lang="fr-FR" sz="2000" b="1" dirty="0">
                <a:solidFill>
                  <a:schemeClr val="tx1"/>
                </a:solidFill>
                <a:latin typeface="Candara" panose="020E0502030303020204" pitchFamily="34" charset="0"/>
              </a:rPr>
              <a:t>Activités :</a:t>
            </a:r>
          </a:p>
          <a:p>
            <a:pPr lvl="1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fr-FR" sz="1600" b="1" dirty="0">
                <a:solidFill>
                  <a:schemeClr val="tx1"/>
                </a:solidFill>
                <a:latin typeface="Candara" panose="020E0502030303020204" pitchFamily="34" charset="0"/>
              </a:rPr>
              <a:t>3 séances prépa physique générale</a:t>
            </a:r>
          </a:p>
          <a:p>
            <a:pPr lvl="1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fr-FR" sz="1600" b="1" dirty="0">
                <a:solidFill>
                  <a:schemeClr val="tx1"/>
                </a:solidFill>
                <a:latin typeface="Candara" panose="020E0502030303020204" pitchFamily="34" charset="0"/>
              </a:rPr>
              <a:t>6 séances d’entrainement à BSO</a:t>
            </a:r>
          </a:p>
          <a:p>
            <a:pPr lvl="1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fr-FR" sz="1600" b="1" dirty="0">
                <a:solidFill>
                  <a:schemeClr val="tx1"/>
                </a:solidFill>
                <a:latin typeface="Candara" panose="020E0502030303020204" pitchFamily="34" charset="0"/>
              </a:rPr>
              <a:t>8 séances piscine</a:t>
            </a:r>
          </a:p>
          <a:p>
            <a:pPr lvl="1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fr-FR" sz="1600" b="1" dirty="0">
                <a:solidFill>
                  <a:schemeClr val="tx1"/>
                </a:solidFill>
                <a:latin typeface="Candara" panose="020E0502030303020204" pitchFamily="34" charset="0"/>
              </a:rPr>
              <a:t>64 séances de pédagogie</a:t>
            </a:r>
          </a:p>
          <a:p>
            <a:pPr lvl="1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fr-FR" sz="1600" b="1" dirty="0">
                <a:solidFill>
                  <a:schemeClr val="tx1"/>
                </a:solidFill>
                <a:latin typeface="Candara" panose="020E0502030303020204" pitchFamily="34" charset="0"/>
              </a:rPr>
              <a:t>3 jrs d’approfondissement théorique</a:t>
            </a:r>
          </a:p>
          <a:p>
            <a:pPr lvl="1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fr-FR" sz="1600" b="1" dirty="0">
                <a:solidFill>
                  <a:schemeClr val="tx1"/>
                </a:solidFill>
                <a:latin typeface="Candara" panose="020E0502030303020204" pitchFamily="34" charset="0"/>
              </a:rPr>
              <a:t>1 stage pratique 6 jours, 19 </a:t>
            </a:r>
            <a:r>
              <a:rPr lang="fr-FR" sz="1400" b="1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ndara" panose="020E0502030303020204" pitchFamily="34" charset="0"/>
              </a:rPr>
              <a:t>(9)</a:t>
            </a:r>
            <a:r>
              <a:rPr lang="fr-FR" sz="1600" b="1" dirty="0">
                <a:solidFill>
                  <a:schemeClr val="tx1"/>
                </a:solidFill>
                <a:latin typeface="Candara" panose="020E0502030303020204" pitchFamily="34" charset="0"/>
              </a:rPr>
              <a:t> participants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fr-FR" sz="2000" b="1" dirty="0">
                <a:solidFill>
                  <a:schemeClr val="tx1"/>
                </a:solidFill>
                <a:latin typeface="Candara" panose="020E0502030303020204" pitchFamily="34" charset="0"/>
              </a:rPr>
              <a:t>	9 nouveaux MF2 soit 82% </a:t>
            </a:r>
            <a:r>
              <a:rPr lang="fr-FR" sz="1400" b="1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ndara" panose="020E0502030303020204" pitchFamily="34" charset="0"/>
              </a:rPr>
              <a:t>(67%)</a:t>
            </a:r>
            <a:endParaRPr lang="fr-FR" sz="2000" b="1" i="1" dirty="0">
              <a:solidFill>
                <a:schemeClr val="accent2">
                  <a:lumMod val="60000"/>
                  <a:lumOff val="40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A71281B7-F98C-4483-8B19-D0E4B7285BEA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48275" y="0"/>
            <a:ext cx="6943725" cy="5934075"/>
          </a:xfrm>
        </p:spPr>
      </p:pic>
      <p:pic>
        <p:nvPicPr>
          <p:cNvPr id="2" name="Espace réservé pour une image  6">
            <a:extLst>
              <a:ext uri="{FF2B5EF4-FFF2-40B4-BE49-F238E27FC236}">
                <a16:creationId xmlns:a16="http://schemas.microsoft.com/office/drawing/2014/main" id="{33A93C05-9E4D-B585-07A7-74C9CDEE3F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800" y="432000"/>
            <a:ext cx="1800000" cy="407149"/>
          </a:xfrm>
          <a:custGeom>
            <a:avLst/>
            <a:gdLst>
              <a:gd name="connsiteX0" fmla="*/ 1257522 w 11271651"/>
              <a:gd name="connsiteY0" fmla="*/ 0 h 2549580"/>
              <a:gd name="connsiteX1" fmla="*/ 7117931 w 11271651"/>
              <a:gd name="connsiteY1" fmla="*/ 0 h 2549580"/>
              <a:gd name="connsiteX2" fmla="*/ 7133189 w 11271651"/>
              <a:gd name="connsiteY2" fmla="*/ 37934 h 2549580"/>
              <a:gd name="connsiteX3" fmla="*/ 7567673 w 11271651"/>
              <a:gd name="connsiteY3" fmla="*/ 284761 h 2549580"/>
              <a:gd name="connsiteX4" fmla="*/ 11271651 w 11271651"/>
              <a:gd name="connsiteY4" fmla="*/ 284761 h 2549580"/>
              <a:gd name="connsiteX5" fmla="*/ 11271651 w 11271651"/>
              <a:gd name="connsiteY5" fmla="*/ 2292367 h 2549580"/>
              <a:gd name="connsiteX6" fmla="*/ 3360838 w 11271651"/>
              <a:gd name="connsiteY6" fmla="*/ 2292367 h 2549580"/>
              <a:gd name="connsiteX7" fmla="*/ 3027059 w 11271651"/>
              <a:gd name="connsiteY7" fmla="*/ 2473692 h 2549580"/>
              <a:gd name="connsiteX8" fmla="*/ 2997435 w 11271651"/>
              <a:gd name="connsiteY8" fmla="*/ 2549580 h 2549580"/>
              <a:gd name="connsiteX9" fmla="*/ 1257522 w 11271651"/>
              <a:gd name="connsiteY9" fmla="*/ 2549580 h 2549580"/>
              <a:gd name="connsiteX10" fmla="*/ 0 w 11271651"/>
              <a:gd name="connsiteY10" fmla="*/ 1291940 h 2549580"/>
              <a:gd name="connsiteX11" fmla="*/ 0 w 11271651"/>
              <a:gd name="connsiteY11" fmla="*/ 1257641 h 2549580"/>
              <a:gd name="connsiteX12" fmla="*/ 1257522 w 11271651"/>
              <a:gd name="connsiteY12" fmla="*/ 0 h 2549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271651" h="2549580">
                <a:moveTo>
                  <a:pt x="1257522" y="0"/>
                </a:moveTo>
                <a:lnTo>
                  <a:pt x="7117931" y="0"/>
                </a:lnTo>
                <a:lnTo>
                  <a:pt x="7133189" y="37934"/>
                </a:lnTo>
                <a:cubicBezTo>
                  <a:pt x="7196165" y="161665"/>
                  <a:pt x="7320847" y="284761"/>
                  <a:pt x="7567673" y="284761"/>
                </a:cubicBezTo>
                <a:lnTo>
                  <a:pt x="11271651" y="284761"/>
                </a:lnTo>
                <a:lnTo>
                  <a:pt x="11271651" y="2292367"/>
                </a:lnTo>
                <a:lnTo>
                  <a:pt x="3360838" y="2292367"/>
                </a:lnTo>
                <a:cubicBezTo>
                  <a:pt x="3357507" y="2292367"/>
                  <a:pt x="3127793" y="2295282"/>
                  <a:pt x="3027059" y="2473692"/>
                </a:cubicBezTo>
                <a:lnTo>
                  <a:pt x="2997435" y="2549580"/>
                </a:lnTo>
                <a:lnTo>
                  <a:pt x="1257522" y="2549580"/>
                </a:lnTo>
                <a:cubicBezTo>
                  <a:pt x="1257522" y="2549580"/>
                  <a:pt x="0" y="2549580"/>
                  <a:pt x="0" y="1291940"/>
                </a:cubicBezTo>
                <a:lnTo>
                  <a:pt x="0" y="1257641"/>
                </a:lnTo>
                <a:cubicBezTo>
                  <a:pt x="0" y="1257641"/>
                  <a:pt x="0" y="0"/>
                  <a:pt x="1257522" y="0"/>
                </a:cubicBezTo>
                <a:close/>
              </a:path>
            </a:pathLst>
          </a:cu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1CD4D37-66A1-CB8B-CD48-F0590CBADFFE}"/>
              </a:ext>
            </a:extLst>
          </p:cNvPr>
          <p:cNvSpPr txBox="1">
            <a:spLocks/>
          </p:cNvSpPr>
          <p:nvPr/>
        </p:nvSpPr>
        <p:spPr>
          <a:xfrm>
            <a:off x="8804425" y="5627793"/>
            <a:ext cx="549442" cy="365125"/>
          </a:xfrm>
          <a:prstGeom prst="rect">
            <a:avLst/>
          </a:prstGeom>
        </p:spPr>
        <p:txBody>
          <a:bodyPr rtlCol="0"/>
          <a:lstStyle>
            <a:defPPr rtl="0"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D495E168-DA5E-4888-8D8A-92B118324C14}" type="slidenum">
              <a:rPr lang="fr-FR" smtClean="0">
                <a:latin typeface="Impact" panose="020B0806030902050204" pitchFamily="34" charset="0"/>
              </a:rPr>
              <a:pPr algn="ctr"/>
              <a:t>9</a:t>
            </a:fld>
            <a:endParaRPr lang="fr-FR" dirty="0"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367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hème Office">
  <a:themeElements>
    <a:clrScheme name="Custom 21">
      <a:dk1>
        <a:sysClr val="windowText" lastClr="000000"/>
      </a:dk1>
      <a:lt1>
        <a:sysClr val="window" lastClr="FFFFFF"/>
      </a:lt1>
      <a:dk2>
        <a:srgbClr val="0048B3"/>
      </a:dk2>
      <a:lt2>
        <a:srgbClr val="7C77B9"/>
      </a:lt2>
      <a:accent1>
        <a:srgbClr val="008EDC"/>
      </a:accent1>
      <a:accent2>
        <a:srgbClr val="7A0078"/>
      </a:accent2>
      <a:accent3>
        <a:srgbClr val="D30F64"/>
      </a:accent3>
      <a:accent4>
        <a:srgbClr val="006FC9"/>
      </a:accent4>
      <a:accent5>
        <a:srgbClr val="00FFFF"/>
      </a:accent5>
      <a:accent6>
        <a:srgbClr val="EEB902"/>
      </a:accent6>
      <a:hlink>
        <a:srgbClr val="D30F64"/>
      </a:hlink>
      <a:folHlink>
        <a:srgbClr val="D30F64"/>
      </a:folHlink>
    </a:clrScheme>
    <a:fontScheme name="Custom 7">
      <a:majorFont>
        <a:latin typeface="Century Gothic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12000">
              <a:schemeClr val="accent1"/>
            </a:gs>
            <a:gs pos="100000">
              <a:schemeClr val="accent3"/>
            </a:gs>
          </a:gsLst>
          <a:lin ang="0" scaled="1"/>
          <a:tileRect/>
        </a:gradFill>
        <a:ln w="12700" cap="flat">
          <a:noFill/>
          <a:prstDash val="solid"/>
          <a:miter/>
        </a:ln>
      </a:spPr>
      <a:bodyPr rtlCol="0" anchor="ctr"/>
      <a:lstStyle>
        <a:defPPr algn="l">
          <a:defRPr dirty="0"/>
        </a:defPPr>
      </a:lstStyle>
    </a:spDef>
  </a:objectDefaults>
  <a:extraClrSchemeLst/>
  <a:extLst>
    <a:ext uri="{05A4C25C-085E-4340-85A3-A5531E510DB2}">
      <thm15:themeFamily xmlns:thm15="http://schemas.microsoft.com/office/thememl/2012/main" name="Office_30741308_TF55923798" id="{6E723388-2550-4421-9B73-0503D75FA3B8}" vid="{A8AD2D38-7E99-4AD8-BD7B-65FC17AEF91E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10" ma:contentTypeDescription="Create a new document." ma:contentTypeScope="" ma:versionID="e3b47856d4cf355c0dacb39e1084d14f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845a615265fdb1f7b12cc65ac20ecbd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MediaServiceAuto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50F309C-DE10-4641-9043-BB7E781AC40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2024DF7-0783-4549-86B7-A48B29FBA9C2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A6393BED-762D-4FA3-96CF-866F426A04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Présentation de vacances amusantes</Template>
  <TotalTime>1781</TotalTime>
  <Words>825</Words>
  <Application>Microsoft Office PowerPoint</Application>
  <PresentationFormat>Grand écran</PresentationFormat>
  <Paragraphs>183</Paragraphs>
  <Slides>17</Slides>
  <Notes>12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6" baseType="lpstr">
      <vt:lpstr>Arial</vt:lpstr>
      <vt:lpstr>Arial Black</vt:lpstr>
      <vt:lpstr>Calibri</vt:lpstr>
      <vt:lpstr>Candara</vt:lpstr>
      <vt:lpstr>Century Gothic</vt:lpstr>
      <vt:lpstr>Courier New</vt:lpstr>
      <vt:lpstr>Impact</vt:lpstr>
      <vt:lpstr>Wingdings</vt:lpstr>
      <vt:lpstr>Thème Office</vt:lpstr>
      <vt:lpstr>Bilan CTR IDF</vt:lpstr>
      <vt:lpstr>Sommaire</vt:lpstr>
      <vt:lpstr>Activités GPN4</vt:lpstr>
      <vt:lpstr>Activités Initiateur</vt:lpstr>
      <vt:lpstr>Activités TSI</vt:lpstr>
      <vt:lpstr>Activités MF1 Stages initiaux</vt:lpstr>
      <vt:lpstr>Activités MF1 Stages finaux &amp; examens</vt:lpstr>
      <vt:lpstr>Activités MF1 Ateliers pédagogiques pratiques</vt:lpstr>
      <vt:lpstr>Activités MF2</vt:lpstr>
      <vt:lpstr>Activités HandiSub</vt:lpstr>
      <vt:lpstr>Activités Secourisme</vt:lpstr>
      <vt:lpstr>Activités TEK</vt:lpstr>
      <vt:lpstr>Activités TIV</vt:lpstr>
      <vt:lpstr>Activités Equivalences</vt:lpstr>
      <vt:lpstr>Collège des instructeurs</vt:lpstr>
      <vt:lpstr>Merci au CDR et à toute l’équipe !</vt:lpstr>
      <vt:lpstr>Merci de votre attention 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TITRE</dc:title>
  <dc:creator>Christian Savary</dc:creator>
  <cp:lastModifiedBy>Christian Savary</cp:lastModifiedBy>
  <cp:revision>210</cp:revision>
  <dcterms:created xsi:type="dcterms:W3CDTF">2021-09-20T08:40:44Z</dcterms:created>
  <dcterms:modified xsi:type="dcterms:W3CDTF">2023-10-29T19:35:09Z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0x010100DEEA25CC0A0AC24199CDC46C25B8B0BC</vt:lpwstr>
  </property>
</Properties>
</file>