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61" r:id="rId2"/>
    <p:sldId id="262" r:id="rId3"/>
    <p:sldId id="274" r:id="rId4"/>
    <p:sldId id="287" r:id="rId5"/>
    <p:sldId id="275" r:id="rId6"/>
    <p:sldId id="264" r:id="rId7"/>
    <p:sldId id="276" r:id="rId8"/>
    <p:sldId id="286" r:id="rId9"/>
    <p:sldId id="283" r:id="rId10"/>
    <p:sldId id="284" r:id="rId11"/>
    <p:sldId id="285" r:id="rId12"/>
    <p:sldId id="290" r:id="rId13"/>
    <p:sldId id="288" r:id="rId14"/>
    <p:sldId id="280" r:id="rId15"/>
    <p:sldId id="281" r:id="rId16"/>
    <p:sldId id="289" r:id="rId17"/>
    <p:sldId id="277" r:id="rId18"/>
    <p:sldId id="279" r:id="rId19"/>
    <p:sldId id="291" r:id="rId20"/>
  </p:sldIdLst>
  <p:sldSz cx="9144000" cy="6858000" type="screen4x3"/>
  <p:notesSz cx="7104063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2677" autoAdjust="0"/>
  </p:normalViewPr>
  <p:slideViewPr>
    <p:cSldViewPr>
      <p:cViewPr varScale="1">
        <p:scale>
          <a:sx n="107" d="100"/>
          <a:sy n="107" d="100"/>
        </p:scale>
        <p:origin x="135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942" y="-90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11FB029-FA0A-45FB-AED5-FAEB51964456}" type="datetimeFigureOut">
              <a:rPr lang="fr-FR" smtClean="0"/>
              <a:t>27/10/2023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AE7B184F-4040-4EA0-A5B4-9D1861F0D8B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2083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092926DB-048A-419E-8BFD-EE4E996406D6}" type="datetimeFigureOut">
              <a:rPr lang="fr-FR" smtClean="0"/>
              <a:t>27/10/2023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8BB9ED66-BC7D-46EF-B98A-68FD50A0EF2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2999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9ED66-BC7D-46EF-B98A-68FD50A0EF2F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1982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9ED66-BC7D-46EF-B98A-68FD50A0EF2F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1982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9ED66-BC7D-46EF-B98A-68FD50A0EF2F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1982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9ED66-BC7D-46EF-B98A-68FD50A0EF2F}" type="slidenum">
              <a:rPr lang="fr-FR" smtClean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2044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9ED66-BC7D-46EF-B98A-68FD50A0EF2F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1982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9ED66-BC7D-46EF-B98A-68FD50A0EF2F}" type="slidenum">
              <a:rPr lang="fr-FR" smtClean="0"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1483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9ED66-BC7D-46EF-B98A-68FD50A0EF2F}" type="slidenum">
              <a:rPr lang="fr-FR" smtClean="0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40073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9ED66-BC7D-46EF-B98A-68FD50A0EF2F}" type="slidenum">
              <a:rPr lang="fr-FR" smtClean="0"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40073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9ED66-BC7D-46EF-B98A-68FD50A0EF2F}" type="slidenum">
              <a:rPr lang="fr-FR" smtClean="0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1982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9ED66-BC7D-46EF-B98A-68FD50A0EF2F}" type="slidenum">
              <a:rPr lang="fr-FR" smtClean="0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1982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9ED66-BC7D-46EF-B98A-68FD50A0EF2F}" type="slidenum">
              <a:rPr lang="fr-FR" smtClean="0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6098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9ED66-BC7D-46EF-B98A-68FD50A0EF2F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1982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9ED66-BC7D-46EF-B98A-68FD50A0EF2F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1982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9ED66-BC7D-46EF-B98A-68FD50A0EF2F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1982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9ED66-BC7D-46EF-B98A-68FD50A0EF2F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1982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9ED66-BC7D-46EF-B98A-68FD50A0EF2F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1982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9ED66-BC7D-46EF-B98A-68FD50A0EF2F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1982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9ED66-BC7D-46EF-B98A-68FD50A0EF2F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1982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9ED66-BC7D-46EF-B98A-68FD50A0EF2F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1982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Modifiez le style des sous-titres du masque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7092280" y="6356350"/>
            <a:ext cx="1594520" cy="365125"/>
          </a:xfrm>
        </p:spPr>
        <p:txBody>
          <a:bodyPr/>
          <a:lstStyle/>
          <a:p>
            <a:r>
              <a:rPr lang="fr-FR" dirty="0"/>
              <a:t>Thi NGUYEN TRUNG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 dirty="0"/>
              <a:t>Assemblée Générale 09 février 2019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01F4-9670-4B38-BBC0-809C865F3B75}" type="datetime1">
              <a:rPr lang="fr-FR" smtClean="0"/>
              <a:t>27/10/2023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09 février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85B34-E99D-477E-A70D-7278391BBF93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BEDC-1343-4583-9CA5-255B6170E24C}" type="datetime1">
              <a:rPr lang="fr-FR" smtClean="0"/>
              <a:t>27/10/2023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09 février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85B34-E99D-477E-A70D-7278391BBF93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7741D-5C84-47EF-854D-1CF53E60B1AC}" type="datetime1">
              <a:rPr lang="fr-FR" smtClean="0"/>
              <a:t>27/10/2023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09 février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85B34-E99D-477E-A70D-7278391BBF93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5FAE-3562-4F75-AC67-BE3B62148D78}" type="datetime1">
              <a:rPr lang="fr-FR" smtClean="0"/>
              <a:t>27/10/2023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09 février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85B34-E99D-477E-A70D-7278391BBF93}" type="slidenum">
              <a:rPr lang="fr-FR" smtClean="0"/>
              <a:t>‹N°›</a:t>
            </a:fld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FE40E-FDB5-47B7-8EAB-5FF4368B2254}" type="datetime1">
              <a:rPr lang="fr-FR" smtClean="0"/>
              <a:t>27/10/2023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09 février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85B34-E99D-477E-A70D-7278391BBF93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AF9DA-40D3-42C3-93F9-8E7D8A8F123F}" type="datetime1">
              <a:rPr lang="fr-FR" smtClean="0"/>
              <a:t>27/10/2023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09 février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85B34-E99D-477E-A70D-7278391BBF93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5E18F-B396-484E-B37E-849A104528EB}" type="datetime1">
              <a:rPr lang="fr-FR" smtClean="0"/>
              <a:t>27/10/2023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09 février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85B34-E99D-477E-A70D-7278391BBF93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DDB2-AC9B-4FC6-9050-35724A11AEEC}" type="datetime1">
              <a:rPr lang="fr-FR" smtClean="0"/>
              <a:t>27/10/2023</a:t>
            </a:fld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09 février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85B34-E99D-477E-A70D-7278391BBF93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5AD64-35B5-489E-8F29-9FDB3EC11546}" type="datetime1">
              <a:rPr lang="fr-FR" smtClean="0"/>
              <a:t>27/10/2023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09 février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85B34-E99D-477E-A70D-7278391BBF93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5904C-C1A4-4A6F-8CC2-C2DCD27A7720}" type="datetime1">
              <a:rPr lang="fr-FR" smtClean="0"/>
              <a:t>27/10/2023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09 février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FB85B34-E99D-477E-A70D-7278391BBF93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dirty="0"/>
              <a:t>Cliquez sur l'icône pour ajouter une image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Modifiez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B3B4F17-5466-4550-9CB1-3D329A4F2A84}" type="datetime1">
              <a:rPr lang="fr-FR" smtClean="0"/>
              <a:t>27/10/2023</a:t>
            </a:fld>
            <a:endParaRPr lang="fr-FR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fr-FR" dirty="0"/>
              <a:t>Assemblée Générale 09 février 2019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FB85B34-E99D-477E-A70D-7278391BBF93}" type="slidenum">
              <a:rPr lang="fr-FR" smtClean="0"/>
              <a:t>‹N°›</a:t>
            </a:fld>
            <a:endParaRPr lang="fr-FR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02730" y="0"/>
            <a:ext cx="7851648" cy="980728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Commission Plongée Souterraine</a:t>
            </a:r>
            <a:br>
              <a:rPr lang="fr-FR" sz="3200" dirty="0">
                <a:solidFill>
                  <a:srgbClr val="FFFF00"/>
                </a:solidFill>
              </a:rPr>
            </a:br>
            <a:r>
              <a:rPr lang="fr-FR" sz="3200" dirty="0">
                <a:solidFill>
                  <a:srgbClr val="FFFF00"/>
                </a:solidFill>
              </a:rPr>
              <a:t>Ile-de-France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90" y="116632"/>
            <a:ext cx="982340" cy="1080000"/>
          </a:xfrm>
          <a:prstGeom prst="rect">
            <a:avLst/>
          </a:prstGeom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>
          <a:xfrm>
            <a:off x="2699792" y="6376243"/>
            <a:ext cx="3352800" cy="365125"/>
          </a:xfrm>
        </p:spPr>
        <p:txBody>
          <a:bodyPr/>
          <a:lstStyle/>
          <a:p>
            <a:r>
              <a:rPr lang="fr-FR" dirty="0"/>
              <a:t>Assemblée Générale </a:t>
            </a:r>
            <a:r>
              <a:rPr lang="fr-FR" dirty="0" smtClean="0"/>
              <a:t>25 </a:t>
            </a:r>
            <a:r>
              <a:rPr lang="fr-FR" dirty="0"/>
              <a:t>novembre </a:t>
            </a:r>
            <a:r>
              <a:rPr lang="fr-FR" dirty="0" smtClean="0"/>
              <a:t>2023</a:t>
            </a:r>
            <a:endParaRPr lang="fr-FR" dirty="0"/>
          </a:p>
        </p:txBody>
      </p:sp>
      <p:sp>
        <p:nvSpPr>
          <p:cNvPr id="11" name="Espace réservé du pied de page 9"/>
          <p:cNvSpPr txBox="1">
            <a:spLocks/>
          </p:cNvSpPr>
          <p:nvPr/>
        </p:nvSpPr>
        <p:spPr>
          <a:xfrm>
            <a:off x="6907832" y="6376243"/>
            <a:ext cx="2488704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Thi NGUYEN TRUNG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11560" y="1844824"/>
            <a:ext cx="792088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1600" b="1" dirty="0"/>
          </a:p>
          <a:p>
            <a:pPr algn="ctr"/>
            <a:endParaRPr lang="fr-FR" sz="2800" b="1" dirty="0"/>
          </a:p>
          <a:p>
            <a:pPr algn="ctr"/>
            <a:endParaRPr lang="fr-FR" sz="1600" b="1" dirty="0"/>
          </a:p>
          <a:p>
            <a:pPr algn="ctr"/>
            <a:r>
              <a:rPr lang="fr-FR" sz="2800" b="1" dirty="0"/>
              <a:t>Assemblée Générale Régionale </a:t>
            </a:r>
            <a:r>
              <a:rPr lang="fr-FR" sz="2800" b="1" dirty="0" smtClean="0"/>
              <a:t>2023</a:t>
            </a:r>
            <a:endParaRPr lang="fr-FR" sz="2800" b="1" dirty="0"/>
          </a:p>
          <a:p>
            <a:pPr algn="ctr"/>
            <a:r>
              <a:rPr lang="fr-FR" sz="2800" b="1" dirty="0" smtClean="0"/>
              <a:t>Paris 12ème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940628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970" y="2655710"/>
            <a:ext cx="2160000" cy="3840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676" y="2972090"/>
            <a:ext cx="2642563" cy="352341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02730" y="0"/>
            <a:ext cx="7851648" cy="980728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Commission Plongée Souterraine</a:t>
            </a:r>
            <a:br>
              <a:rPr lang="fr-FR" sz="3200" dirty="0">
                <a:solidFill>
                  <a:srgbClr val="FFFF00"/>
                </a:solidFill>
              </a:rPr>
            </a:br>
            <a:r>
              <a:rPr lang="fr-FR" sz="3200" dirty="0">
                <a:solidFill>
                  <a:srgbClr val="FFFF00"/>
                </a:solidFill>
              </a:rPr>
              <a:t>Ile-de-France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90" y="116632"/>
            <a:ext cx="982340" cy="1080000"/>
          </a:xfrm>
          <a:prstGeom prst="rect">
            <a:avLst/>
          </a:prstGeom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</a:t>
            </a:r>
            <a:r>
              <a:rPr lang="fr-FR" dirty="0" smtClean="0"/>
              <a:t>25 novembre 2023</a:t>
            </a:r>
            <a:endParaRPr lang="fr-FR" dirty="0"/>
          </a:p>
        </p:txBody>
      </p:sp>
      <p:sp>
        <p:nvSpPr>
          <p:cNvPr id="11" name="Espace réservé du pied de page 9"/>
          <p:cNvSpPr txBox="1">
            <a:spLocks/>
          </p:cNvSpPr>
          <p:nvPr/>
        </p:nvSpPr>
        <p:spPr>
          <a:xfrm>
            <a:off x="6907832" y="6376243"/>
            <a:ext cx="2488704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Thi NGUYEN TRUNG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90757" y="1412775"/>
            <a:ext cx="8521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1 </a:t>
            </a:r>
            <a:r>
              <a:rPr lang="fr-FR" sz="2400" b="1" dirty="0" smtClean="0"/>
              <a:t>journée à Beaumont</a:t>
            </a:r>
            <a:r>
              <a:rPr lang="fr-FR" sz="2400" b="1" dirty="0"/>
              <a:t> </a:t>
            </a:r>
            <a:r>
              <a:rPr lang="fr-FR" sz="2400" b="1" dirty="0" smtClean="0"/>
              <a:t> 5 février 2023 (12)</a:t>
            </a:r>
            <a:endParaRPr lang="fr-FR" sz="2400" b="1" dirty="0"/>
          </a:p>
          <a:p>
            <a:r>
              <a:rPr lang="fr-FR" sz="2400" b="1" dirty="0" smtClean="0"/>
              <a:t>     - Stage initial FPS1 pour Romain et Jérémie</a:t>
            </a:r>
          </a:p>
          <a:p>
            <a:r>
              <a:rPr lang="fr-FR" sz="2400" b="1" dirty="0" smtClean="0"/>
              <a:t>     - Découverte utilisation propulseurs</a:t>
            </a:r>
          </a:p>
          <a:p>
            <a:r>
              <a:rPr lang="fr-FR" sz="2400" b="1" dirty="0" smtClean="0"/>
              <a:t>        en milieu ouvert</a:t>
            </a:r>
            <a:endParaRPr lang="fr-FR" sz="24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03" y="3795710"/>
            <a:ext cx="3600000" cy="270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259" y="1008397"/>
            <a:ext cx="1800000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41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02730" y="0"/>
            <a:ext cx="7851648" cy="980728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Commission Plongée Souterraine</a:t>
            </a:r>
            <a:br>
              <a:rPr lang="fr-FR" sz="3200" dirty="0">
                <a:solidFill>
                  <a:srgbClr val="FFFF00"/>
                </a:solidFill>
              </a:rPr>
            </a:br>
            <a:r>
              <a:rPr lang="fr-FR" sz="3200" dirty="0">
                <a:solidFill>
                  <a:srgbClr val="FFFF00"/>
                </a:solidFill>
              </a:rPr>
              <a:t>Ile-de-France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90" y="116632"/>
            <a:ext cx="982340" cy="1080000"/>
          </a:xfrm>
          <a:prstGeom prst="rect">
            <a:avLst/>
          </a:prstGeom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</a:t>
            </a:r>
            <a:r>
              <a:rPr lang="fr-FR" dirty="0" smtClean="0"/>
              <a:t>25 novembre 2023</a:t>
            </a:r>
            <a:endParaRPr lang="fr-FR" dirty="0"/>
          </a:p>
        </p:txBody>
      </p:sp>
      <p:sp>
        <p:nvSpPr>
          <p:cNvPr id="11" name="Espace réservé du pied de page 9"/>
          <p:cNvSpPr txBox="1">
            <a:spLocks/>
          </p:cNvSpPr>
          <p:nvPr/>
        </p:nvSpPr>
        <p:spPr>
          <a:xfrm>
            <a:off x="6907832" y="6376243"/>
            <a:ext cx="2488704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Thi NGUYEN TRUNG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90757" y="1412775"/>
            <a:ext cx="852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1 </a:t>
            </a:r>
            <a:r>
              <a:rPr lang="fr-FR" sz="2400" b="1" dirty="0" smtClean="0"/>
              <a:t>Rassemblement Plongeurs franciliens LOT</a:t>
            </a:r>
          </a:p>
          <a:p>
            <a:r>
              <a:rPr lang="fr-FR" sz="2400" b="1" dirty="0" smtClean="0"/>
              <a:t>Du 7 au 17 aout 2023 (10)</a:t>
            </a:r>
          </a:p>
          <a:p>
            <a:endParaRPr lang="fr-FR" sz="2400" b="1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17" y="2204864"/>
            <a:ext cx="7620000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87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878" y="2375743"/>
            <a:ext cx="4000500" cy="4000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02730" y="0"/>
            <a:ext cx="7851648" cy="980728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Commission Plongée Souterraine</a:t>
            </a:r>
            <a:br>
              <a:rPr lang="fr-FR" sz="3200" dirty="0">
                <a:solidFill>
                  <a:srgbClr val="FFFF00"/>
                </a:solidFill>
              </a:rPr>
            </a:br>
            <a:r>
              <a:rPr lang="fr-FR" sz="3200" dirty="0">
                <a:solidFill>
                  <a:srgbClr val="FFFF00"/>
                </a:solidFill>
              </a:rPr>
              <a:t>Ile-de-France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90" y="116632"/>
            <a:ext cx="982340" cy="1080000"/>
          </a:xfrm>
          <a:prstGeom prst="rect">
            <a:avLst/>
          </a:prstGeom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</a:t>
            </a:r>
            <a:r>
              <a:rPr lang="fr-FR" dirty="0" smtClean="0"/>
              <a:t>25 novembre 2023</a:t>
            </a:r>
            <a:endParaRPr lang="fr-FR" dirty="0"/>
          </a:p>
        </p:txBody>
      </p:sp>
      <p:sp>
        <p:nvSpPr>
          <p:cNvPr id="11" name="Espace réservé du pied de page 9"/>
          <p:cNvSpPr txBox="1">
            <a:spLocks/>
          </p:cNvSpPr>
          <p:nvPr/>
        </p:nvSpPr>
        <p:spPr>
          <a:xfrm>
            <a:off x="6907832" y="6376243"/>
            <a:ext cx="2488704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Thi NGUYEN TRUNG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90757" y="1412775"/>
            <a:ext cx="85219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Perfectionnement </a:t>
            </a:r>
            <a:r>
              <a:rPr lang="fr-FR" sz="2400" b="1" dirty="0" smtClean="0"/>
              <a:t>dans cavités connues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fr-FR" sz="2400" b="1" dirty="0" smtClean="0"/>
              <a:t>Nord (vallée Dordogne, Réseau de l’</a:t>
            </a:r>
            <a:r>
              <a:rPr lang="fr-FR" sz="2400" b="1" dirty="0" err="1" smtClean="0"/>
              <a:t>Ouysse</a:t>
            </a:r>
            <a:r>
              <a:rPr lang="fr-FR" sz="2400" b="1" dirty="0" smtClean="0"/>
              <a:t>)</a:t>
            </a:r>
          </a:p>
          <a:p>
            <a:pPr lvl="1"/>
            <a:r>
              <a:rPr lang="fr-FR" sz="2400" b="1" dirty="0"/>
              <a:t>	</a:t>
            </a:r>
            <a:r>
              <a:rPr lang="fr-FR" sz="2400" b="1" dirty="0" smtClean="0"/>
              <a:t>- </a:t>
            </a:r>
            <a:r>
              <a:rPr lang="fr-FR" sz="2400" b="1" dirty="0" smtClean="0"/>
              <a:t>Saint-Georges</a:t>
            </a:r>
          </a:p>
          <a:p>
            <a:r>
              <a:rPr lang="fr-FR" sz="2400" b="1" dirty="0"/>
              <a:t>	</a:t>
            </a:r>
            <a:r>
              <a:rPr lang="fr-FR" sz="2400" b="1" dirty="0" smtClean="0"/>
              <a:t>- </a:t>
            </a:r>
            <a:r>
              <a:rPr lang="fr-FR" sz="2400" b="1" dirty="0" smtClean="0"/>
              <a:t>Font </a:t>
            </a:r>
            <a:r>
              <a:rPr lang="fr-FR" sz="2400" b="1" dirty="0" err="1" smtClean="0"/>
              <a:t>del</a:t>
            </a:r>
            <a:r>
              <a:rPr lang="fr-FR" sz="2400" b="1" dirty="0" smtClean="0"/>
              <a:t> Truffe</a:t>
            </a:r>
          </a:p>
          <a:p>
            <a:r>
              <a:rPr lang="fr-FR" sz="2400" b="1" dirty="0" smtClean="0"/>
              <a:t>	</a:t>
            </a:r>
            <a:r>
              <a:rPr lang="fr-FR" sz="2400" b="1" dirty="0" smtClean="0"/>
              <a:t>- </a:t>
            </a:r>
            <a:r>
              <a:rPr lang="fr-FR" sz="2400" b="1" dirty="0" err="1" smtClean="0"/>
              <a:t>Cabouy</a:t>
            </a:r>
            <a:r>
              <a:rPr lang="fr-FR" sz="2400" b="1" dirty="0" smtClean="0"/>
              <a:t> </a:t>
            </a:r>
            <a:r>
              <a:rPr lang="fr-FR" sz="2400" b="1" dirty="0" smtClean="0"/>
              <a:t>/ </a:t>
            </a:r>
            <a:r>
              <a:rPr lang="fr-FR" sz="2400" b="1" dirty="0" err="1" smtClean="0"/>
              <a:t>Poumeyssens</a:t>
            </a:r>
            <a:endParaRPr lang="fr-FR" sz="2400" b="1" dirty="0" smtClean="0"/>
          </a:p>
          <a:p>
            <a:r>
              <a:rPr lang="fr-FR" sz="2400" b="1" dirty="0" smtClean="0"/>
              <a:t>	- Saint-Sauveur</a:t>
            </a:r>
          </a:p>
          <a:p>
            <a:endParaRPr lang="fr-FR" sz="2000" b="1" dirty="0"/>
          </a:p>
          <a:p>
            <a:pPr marL="342900" indent="-342900">
              <a:buFont typeface="Wingdings"/>
              <a:buChar char="è"/>
            </a:pPr>
            <a:r>
              <a:rPr lang="fr-FR" sz="2400" b="1" dirty="0" smtClean="0">
                <a:sym typeface="Wingdings" panose="05000000000000000000" pitchFamily="2" charset="2"/>
              </a:rPr>
              <a:t> </a:t>
            </a:r>
            <a:r>
              <a:rPr lang="fr-FR" sz="2400" b="1" dirty="0" smtClean="0">
                <a:sym typeface="Wingdings" panose="05000000000000000000" pitchFamily="2" charset="2"/>
              </a:rPr>
              <a:t>Sud (vallée Célé, Lot)</a:t>
            </a:r>
          </a:p>
          <a:p>
            <a:pPr lvl="1"/>
            <a:r>
              <a:rPr lang="fr-FR" sz="2400" b="1" dirty="0">
                <a:sym typeface="Wingdings" panose="05000000000000000000" pitchFamily="2" charset="2"/>
              </a:rPr>
              <a:t>	</a:t>
            </a:r>
            <a:r>
              <a:rPr lang="fr-FR" sz="2400" b="1" dirty="0" smtClean="0">
                <a:sym typeface="Wingdings" panose="05000000000000000000" pitchFamily="2" charset="2"/>
              </a:rPr>
              <a:t>- </a:t>
            </a:r>
            <a:r>
              <a:rPr lang="fr-FR" sz="2400" b="1" dirty="0" smtClean="0">
                <a:sym typeface="Wingdings" panose="05000000000000000000" pitchFamily="2" charset="2"/>
              </a:rPr>
              <a:t>Le </a:t>
            </a:r>
            <a:r>
              <a:rPr lang="fr-FR" sz="2400" b="1" dirty="0" err="1" smtClean="0">
                <a:sym typeface="Wingdings" panose="05000000000000000000" pitchFamily="2" charset="2"/>
              </a:rPr>
              <a:t>Ressel</a:t>
            </a:r>
            <a:endParaRPr lang="fr-FR" sz="2400" b="1" dirty="0" smtClean="0">
              <a:sym typeface="Wingdings" panose="05000000000000000000" pitchFamily="2" charset="2"/>
            </a:endParaRPr>
          </a:p>
          <a:p>
            <a:r>
              <a:rPr lang="fr-FR" sz="2400" b="1" dirty="0">
                <a:sym typeface="Wingdings" panose="05000000000000000000" pitchFamily="2" charset="2"/>
              </a:rPr>
              <a:t>	</a:t>
            </a:r>
            <a:r>
              <a:rPr lang="fr-FR" sz="2400" b="1" dirty="0" smtClean="0">
                <a:sym typeface="Wingdings" panose="05000000000000000000" pitchFamily="2" charset="2"/>
              </a:rPr>
              <a:t>- Marchepied</a:t>
            </a:r>
            <a:endParaRPr lang="fr-FR" sz="2400" b="1" dirty="0" smtClean="0">
              <a:sym typeface="Wingdings" panose="05000000000000000000" pitchFamily="2" charset="2"/>
            </a:endParaRPr>
          </a:p>
          <a:p>
            <a:r>
              <a:rPr lang="fr-FR" sz="2400" b="1" dirty="0">
                <a:sym typeface="Wingdings" panose="05000000000000000000" pitchFamily="2" charset="2"/>
              </a:rPr>
              <a:t>	</a:t>
            </a:r>
            <a:r>
              <a:rPr lang="fr-FR" sz="2400" b="1" dirty="0" smtClean="0">
                <a:sym typeface="Wingdings" panose="05000000000000000000" pitchFamily="2" charset="2"/>
              </a:rPr>
              <a:t>- </a:t>
            </a:r>
            <a:r>
              <a:rPr lang="fr-FR" sz="2400" b="1" dirty="0" err="1" smtClean="0">
                <a:sym typeface="Wingdings" panose="05000000000000000000" pitchFamily="2" charset="2"/>
              </a:rPr>
              <a:t>Landenouse</a:t>
            </a:r>
            <a:endParaRPr lang="fr-FR" sz="2400" b="1" dirty="0" smtClean="0">
              <a:sym typeface="Wingdings" panose="05000000000000000000" pitchFamily="2" charset="2"/>
            </a:endParaRPr>
          </a:p>
          <a:p>
            <a:r>
              <a:rPr lang="fr-FR" sz="2400" b="1" dirty="0">
                <a:sym typeface="Wingdings" panose="05000000000000000000" pitchFamily="2" charset="2"/>
              </a:rPr>
              <a:t>	</a:t>
            </a:r>
            <a:r>
              <a:rPr lang="fr-FR" sz="2400" b="1" dirty="0" smtClean="0">
                <a:sym typeface="Wingdings" panose="05000000000000000000" pitchFamily="2" charset="2"/>
              </a:rPr>
              <a:t>- </a:t>
            </a:r>
            <a:r>
              <a:rPr lang="fr-FR" sz="2400" b="1" dirty="0" err="1" smtClean="0">
                <a:sym typeface="Wingdings" panose="05000000000000000000" pitchFamily="2" charset="2"/>
              </a:rPr>
              <a:t>Cunhac</a:t>
            </a:r>
            <a:endParaRPr lang="fr-FR" sz="2400" b="1" dirty="0" smtClean="0">
              <a:sym typeface="Wingdings" panose="05000000000000000000" pitchFamily="2" charset="2"/>
            </a:endParaRPr>
          </a:p>
          <a:p>
            <a:r>
              <a:rPr lang="fr-FR" sz="2400" b="1" dirty="0">
                <a:sym typeface="Wingdings" panose="05000000000000000000" pitchFamily="2" charset="2"/>
              </a:rPr>
              <a:t>	</a:t>
            </a:r>
            <a:r>
              <a:rPr lang="fr-FR" sz="2400" b="1" dirty="0" smtClean="0">
                <a:sym typeface="Wingdings" panose="05000000000000000000" pitchFamily="2" charset="2"/>
              </a:rPr>
              <a:t>- </a:t>
            </a:r>
            <a:r>
              <a:rPr lang="fr-FR" sz="2400" b="1" dirty="0" smtClean="0">
                <a:sym typeface="Wingdings" panose="05000000000000000000" pitchFamily="2" charset="2"/>
              </a:rPr>
              <a:t>Trou Madame</a:t>
            </a:r>
          </a:p>
          <a:p>
            <a:r>
              <a:rPr lang="fr-FR" sz="2400" b="1" dirty="0">
                <a:sym typeface="Wingdings" panose="05000000000000000000" pitchFamily="2" charset="2"/>
              </a:rPr>
              <a:t>	</a:t>
            </a:r>
            <a:r>
              <a:rPr lang="fr-FR" sz="2400" b="1" dirty="0" smtClean="0">
                <a:sym typeface="Wingdings" panose="05000000000000000000" pitchFamily="2" charset="2"/>
              </a:rPr>
              <a:t>- </a:t>
            </a:r>
            <a:r>
              <a:rPr lang="fr-FR" sz="2400" b="1" dirty="0" err="1" smtClean="0">
                <a:sym typeface="Wingdings" panose="05000000000000000000" pitchFamily="2" charset="2"/>
              </a:rPr>
              <a:t>Crégols</a:t>
            </a:r>
            <a:endParaRPr lang="fr-FR" sz="2400" b="1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85936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02730" y="0"/>
            <a:ext cx="7851648" cy="980728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Commission Plongée Souterraine</a:t>
            </a:r>
            <a:br>
              <a:rPr lang="fr-FR" sz="3200" dirty="0">
                <a:solidFill>
                  <a:srgbClr val="FFFF00"/>
                </a:solidFill>
              </a:rPr>
            </a:br>
            <a:r>
              <a:rPr lang="fr-FR" sz="3200" dirty="0">
                <a:solidFill>
                  <a:srgbClr val="FFFF00"/>
                </a:solidFill>
              </a:rPr>
              <a:t>Ile-de-France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90" y="116632"/>
            <a:ext cx="982340" cy="1080000"/>
          </a:xfrm>
          <a:prstGeom prst="rect">
            <a:avLst/>
          </a:prstGeom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</a:t>
            </a:r>
            <a:r>
              <a:rPr lang="fr-FR" dirty="0" smtClean="0"/>
              <a:t>25 novembre 2023</a:t>
            </a:r>
            <a:endParaRPr lang="fr-FR" dirty="0"/>
          </a:p>
        </p:txBody>
      </p:sp>
      <p:sp>
        <p:nvSpPr>
          <p:cNvPr id="11" name="Espace réservé du pied de page 9"/>
          <p:cNvSpPr txBox="1">
            <a:spLocks/>
          </p:cNvSpPr>
          <p:nvPr/>
        </p:nvSpPr>
        <p:spPr>
          <a:xfrm>
            <a:off x="6907832" y="6376243"/>
            <a:ext cx="2488704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Thi NGUYEN TRUNG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90757" y="1412775"/>
            <a:ext cx="2841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Le </a:t>
            </a:r>
            <a:r>
              <a:rPr lang="fr-FR" sz="2400" b="1" dirty="0" err="1" smtClean="0"/>
              <a:t>Ressel</a:t>
            </a:r>
            <a:endParaRPr lang="fr-FR" sz="24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91" y="1124745"/>
            <a:ext cx="5706900" cy="527888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04288"/>
            <a:ext cx="4824536" cy="279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42" y="1874440"/>
            <a:ext cx="3600000" cy="1746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469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02730" y="0"/>
            <a:ext cx="7851648" cy="980728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Commission Plongée Souterraine</a:t>
            </a:r>
            <a:br>
              <a:rPr lang="fr-FR" sz="3200" dirty="0">
                <a:solidFill>
                  <a:srgbClr val="FFFF00"/>
                </a:solidFill>
              </a:rPr>
            </a:br>
            <a:r>
              <a:rPr lang="fr-FR" sz="3200" dirty="0">
                <a:solidFill>
                  <a:srgbClr val="FFFF00"/>
                </a:solidFill>
              </a:rPr>
              <a:t>Ile-de-France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90" y="116632"/>
            <a:ext cx="982340" cy="1080000"/>
          </a:xfrm>
          <a:prstGeom prst="rect">
            <a:avLst/>
          </a:prstGeom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</a:t>
            </a:r>
            <a:r>
              <a:rPr lang="fr-FR" dirty="0" smtClean="0"/>
              <a:t>25 </a:t>
            </a:r>
            <a:r>
              <a:rPr lang="fr-FR" dirty="0"/>
              <a:t>novembre </a:t>
            </a:r>
            <a:r>
              <a:rPr lang="fr-FR" dirty="0" smtClean="0"/>
              <a:t>2023</a:t>
            </a:r>
            <a:endParaRPr lang="fr-FR" dirty="0"/>
          </a:p>
        </p:txBody>
      </p:sp>
      <p:sp>
        <p:nvSpPr>
          <p:cNvPr id="11" name="Espace réservé du pied de page 9"/>
          <p:cNvSpPr txBox="1">
            <a:spLocks/>
          </p:cNvSpPr>
          <p:nvPr/>
        </p:nvSpPr>
        <p:spPr>
          <a:xfrm>
            <a:off x="6907832" y="6376243"/>
            <a:ext cx="2488704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Thi NGUYEN TRUNG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94610" y="1412775"/>
            <a:ext cx="8521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Font </a:t>
            </a:r>
            <a:r>
              <a:rPr lang="fr-FR" sz="2400" b="1" dirty="0" err="1" smtClean="0"/>
              <a:t>del</a:t>
            </a:r>
            <a:r>
              <a:rPr lang="fr-FR" sz="2400" b="1" dirty="0" smtClean="0"/>
              <a:t> Truffe</a:t>
            </a:r>
            <a:endParaRPr lang="fr-FR" sz="2400" b="1" dirty="0"/>
          </a:p>
          <a:p>
            <a:pPr marL="342900" indent="-342900">
              <a:buFontTx/>
              <a:buChar char="-"/>
            </a:pPr>
            <a:endParaRPr lang="fr-FR" sz="2400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440" y="1223793"/>
            <a:ext cx="4320000" cy="278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84" y="2382013"/>
            <a:ext cx="4320000" cy="324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184" y="4011089"/>
            <a:ext cx="4320000" cy="236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312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02730" y="0"/>
            <a:ext cx="7851648" cy="980728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Commission Plongée Souterraine</a:t>
            </a:r>
            <a:br>
              <a:rPr lang="fr-FR" sz="3200" dirty="0">
                <a:solidFill>
                  <a:srgbClr val="FFFF00"/>
                </a:solidFill>
              </a:rPr>
            </a:br>
            <a:r>
              <a:rPr lang="fr-FR" sz="3200" dirty="0">
                <a:solidFill>
                  <a:srgbClr val="FFFF00"/>
                </a:solidFill>
              </a:rPr>
              <a:t>Ile-de-France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90" y="116632"/>
            <a:ext cx="982340" cy="1080000"/>
          </a:xfrm>
          <a:prstGeom prst="rect">
            <a:avLst/>
          </a:prstGeom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</a:t>
            </a:r>
            <a:r>
              <a:rPr lang="fr-FR" dirty="0" smtClean="0"/>
              <a:t>25 </a:t>
            </a:r>
            <a:r>
              <a:rPr lang="fr-FR" dirty="0"/>
              <a:t>novembre </a:t>
            </a:r>
            <a:r>
              <a:rPr lang="fr-FR" dirty="0" smtClean="0"/>
              <a:t>2023</a:t>
            </a:r>
            <a:endParaRPr lang="fr-FR" dirty="0"/>
          </a:p>
        </p:txBody>
      </p:sp>
      <p:sp>
        <p:nvSpPr>
          <p:cNvPr id="11" name="Espace réservé du pied de page 9"/>
          <p:cNvSpPr txBox="1">
            <a:spLocks/>
          </p:cNvSpPr>
          <p:nvPr/>
        </p:nvSpPr>
        <p:spPr>
          <a:xfrm>
            <a:off x="6907832" y="6376243"/>
            <a:ext cx="2488704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Thi NGUYEN TRUNG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11151"/>
            <a:ext cx="3024336" cy="519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754688" y="1032032"/>
            <a:ext cx="3753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/>
              <a:t>Cabouy</a:t>
            </a:r>
            <a:r>
              <a:rPr lang="fr-FR" sz="2400" b="1" dirty="0" smtClean="0"/>
              <a:t> </a:t>
            </a:r>
            <a:r>
              <a:rPr lang="fr-FR" sz="2400" b="1" dirty="0"/>
              <a:t> </a:t>
            </a:r>
            <a:r>
              <a:rPr lang="fr-FR" sz="2400" b="1" dirty="0" smtClean="0"/>
              <a:t>        </a:t>
            </a:r>
            <a:r>
              <a:rPr lang="fr-FR" sz="2400" b="1" dirty="0" smtClean="0"/>
              <a:t>Marchepied </a:t>
            </a:r>
            <a:endParaRPr lang="fr-FR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29" y="1628800"/>
            <a:ext cx="4320000" cy="273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48" y="3744147"/>
            <a:ext cx="4320000" cy="263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527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02730" y="0"/>
            <a:ext cx="7851648" cy="980728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Commission Plongée Souterraine</a:t>
            </a:r>
            <a:br>
              <a:rPr lang="fr-FR" sz="3200" dirty="0">
                <a:solidFill>
                  <a:srgbClr val="FFFF00"/>
                </a:solidFill>
              </a:rPr>
            </a:br>
            <a:r>
              <a:rPr lang="fr-FR" sz="3200" dirty="0">
                <a:solidFill>
                  <a:srgbClr val="FFFF00"/>
                </a:solidFill>
              </a:rPr>
              <a:t>Ile-de-France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90" y="116632"/>
            <a:ext cx="982340" cy="1080000"/>
          </a:xfrm>
          <a:prstGeom prst="rect">
            <a:avLst/>
          </a:prstGeom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</a:t>
            </a:r>
            <a:r>
              <a:rPr lang="fr-FR" dirty="0" smtClean="0"/>
              <a:t>25 </a:t>
            </a:r>
            <a:r>
              <a:rPr lang="fr-FR" dirty="0"/>
              <a:t>novembre </a:t>
            </a:r>
            <a:r>
              <a:rPr lang="fr-FR" dirty="0" smtClean="0"/>
              <a:t>2023</a:t>
            </a:r>
            <a:endParaRPr lang="fr-FR" dirty="0"/>
          </a:p>
        </p:txBody>
      </p:sp>
      <p:sp>
        <p:nvSpPr>
          <p:cNvPr id="11" name="Espace réservé du pied de page 9"/>
          <p:cNvSpPr txBox="1">
            <a:spLocks/>
          </p:cNvSpPr>
          <p:nvPr/>
        </p:nvSpPr>
        <p:spPr>
          <a:xfrm>
            <a:off x="6907832" y="6376243"/>
            <a:ext cx="2488704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Thi NGUYEN TRUNG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4320000" cy="232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30230"/>
            <a:ext cx="4320000" cy="1944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18654" y="1311151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Détente</a:t>
            </a:r>
            <a:endParaRPr lang="fr-FR" sz="2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6143"/>
            <a:ext cx="24384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266143"/>
            <a:ext cx="1800000" cy="934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671842"/>
            <a:ext cx="1800000" cy="81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272" y="3974889"/>
            <a:ext cx="1800000" cy="240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971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02730" y="0"/>
            <a:ext cx="7851648" cy="980728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Commission Plongée Souterraine</a:t>
            </a:r>
            <a:br>
              <a:rPr lang="fr-FR" sz="3200" dirty="0">
                <a:solidFill>
                  <a:srgbClr val="FFFF00"/>
                </a:solidFill>
              </a:rPr>
            </a:br>
            <a:r>
              <a:rPr lang="fr-FR" sz="3200" dirty="0">
                <a:solidFill>
                  <a:srgbClr val="FFFF00"/>
                </a:solidFill>
              </a:rPr>
              <a:t>Ile-de-France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90" y="116632"/>
            <a:ext cx="982340" cy="1080000"/>
          </a:xfrm>
          <a:prstGeom prst="rect">
            <a:avLst/>
          </a:prstGeom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</a:t>
            </a:r>
            <a:r>
              <a:rPr lang="fr-FR" dirty="0" smtClean="0"/>
              <a:t>25 </a:t>
            </a:r>
            <a:r>
              <a:rPr lang="fr-FR" dirty="0"/>
              <a:t>novembre </a:t>
            </a:r>
            <a:r>
              <a:rPr lang="fr-FR" dirty="0" smtClean="0"/>
              <a:t>2023</a:t>
            </a:r>
            <a:endParaRPr lang="fr-FR" dirty="0"/>
          </a:p>
        </p:txBody>
      </p:sp>
      <p:sp>
        <p:nvSpPr>
          <p:cNvPr id="11" name="Espace réservé du pied de page 9"/>
          <p:cNvSpPr txBox="1">
            <a:spLocks/>
          </p:cNvSpPr>
          <p:nvPr/>
        </p:nvSpPr>
        <p:spPr>
          <a:xfrm>
            <a:off x="6907832" y="6376243"/>
            <a:ext cx="2488704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Thi NGUYEN TRUNG</a:t>
            </a:r>
          </a:p>
        </p:txBody>
      </p:sp>
      <p:sp>
        <p:nvSpPr>
          <p:cNvPr id="3" name="Rectangle 2"/>
          <p:cNvSpPr/>
          <p:nvPr/>
        </p:nvSpPr>
        <p:spPr>
          <a:xfrm>
            <a:off x="395536" y="1412776"/>
            <a:ext cx="813690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u="sng" dirty="0"/>
              <a:t>Bilan année </a:t>
            </a:r>
            <a:r>
              <a:rPr lang="fr-FR" sz="2400" b="1" u="sng" dirty="0" smtClean="0"/>
              <a:t>2022 </a:t>
            </a:r>
            <a:r>
              <a:rPr lang="fr-FR" sz="2400" b="1" u="sng" dirty="0"/>
              <a:t>- </a:t>
            </a:r>
            <a:r>
              <a:rPr lang="fr-FR" sz="2400" b="1" u="sng" dirty="0" smtClean="0"/>
              <a:t>2023</a:t>
            </a:r>
            <a:endParaRPr lang="fr-FR" sz="2400" b="1" u="sng" dirty="0"/>
          </a:p>
          <a:p>
            <a:r>
              <a:rPr lang="fr-FR" sz="2400" b="1" dirty="0" smtClean="0">
                <a:sym typeface="Wingdings" panose="05000000000000000000" pitchFamily="2" charset="2"/>
              </a:rPr>
              <a:t> </a:t>
            </a:r>
            <a:r>
              <a:rPr lang="fr-FR" sz="2400" b="1" dirty="0" smtClean="0"/>
              <a:t>Plongeurs diplômés = 34</a:t>
            </a:r>
            <a:endParaRPr lang="fr-FR" sz="2400" b="1" dirty="0"/>
          </a:p>
          <a:p>
            <a:r>
              <a:rPr lang="fr-FR" sz="2000" b="1" dirty="0"/>
              <a:t>	</a:t>
            </a:r>
          </a:p>
          <a:p>
            <a:r>
              <a:rPr lang="fr-FR" sz="2400" b="1" dirty="0"/>
              <a:t>	</a:t>
            </a:r>
            <a:r>
              <a:rPr lang="fr-FR" sz="2400" b="1" dirty="0" smtClean="0"/>
              <a:t>	PS1</a:t>
            </a:r>
            <a:r>
              <a:rPr lang="fr-FR" sz="2400" b="1" dirty="0"/>
              <a:t>	= </a:t>
            </a:r>
            <a:r>
              <a:rPr lang="fr-FR" sz="2400" b="1" dirty="0" smtClean="0"/>
              <a:t>29		-&gt; 85 %</a:t>
            </a:r>
            <a:endParaRPr lang="fr-FR" sz="2400" b="1" dirty="0"/>
          </a:p>
          <a:p>
            <a:r>
              <a:rPr lang="fr-FR" sz="2400" b="1" dirty="0"/>
              <a:t>	</a:t>
            </a:r>
            <a:r>
              <a:rPr lang="fr-FR" sz="2400" b="1" dirty="0" smtClean="0"/>
              <a:t>	PS2</a:t>
            </a:r>
            <a:r>
              <a:rPr lang="fr-FR" sz="2400" b="1" dirty="0"/>
              <a:t>	= </a:t>
            </a:r>
            <a:r>
              <a:rPr lang="fr-FR" sz="2400" b="1" dirty="0" smtClean="0"/>
              <a:t>1		-&gt; 3 %</a:t>
            </a:r>
            <a:endParaRPr lang="fr-FR" sz="2400" b="1" dirty="0"/>
          </a:p>
          <a:p>
            <a:r>
              <a:rPr lang="fr-FR" sz="2400" b="1" dirty="0"/>
              <a:t>	</a:t>
            </a:r>
            <a:r>
              <a:rPr lang="fr-FR" sz="2400" b="1" dirty="0" smtClean="0"/>
              <a:t>	PS3</a:t>
            </a:r>
            <a:r>
              <a:rPr lang="fr-FR" sz="2400" b="1" dirty="0"/>
              <a:t>	= </a:t>
            </a:r>
            <a:r>
              <a:rPr lang="fr-FR" sz="2400" b="1" dirty="0" smtClean="0"/>
              <a:t>4		-&gt; 12 %</a:t>
            </a:r>
            <a:endParaRPr lang="fr-FR" sz="2400" b="1" dirty="0"/>
          </a:p>
          <a:p>
            <a:endParaRPr lang="fr-FR" sz="2000" b="1" dirty="0"/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fr-FR" sz="2400" b="1" dirty="0" smtClean="0"/>
              <a:t>Moyenne d’âge tout niveau</a:t>
            </a:r>
            <a:r>
              <a:rPr lang="fr-FR" sz="2400" b="1" dirty="0"/>
              <a:t>	</a:t>
            </a:r>
            <a:r>
              <a:rPr lang="fr-FR" sz="2400" b="1" dirty="0" smtClean="0"/>
              <a:t>= 46 ans</a:t>
            </a:r>
          </a:p>
          <a:p>
            <a:endParaRPr lang="fr-FR" sz="2000" b="1" dirty="0" smtClean="0"/>
          </a:p>
          <a:p>
            <a:r>
              <a:rPr lang="fr-FR" sz="2400" b="1" dirty="0" smtClean="0"/>
              <a:t>					PS1 = 45 ans</a:t>
            </a:r>
          </a:p>
          <a:p>
            <a:r>
              <a:rPr lang="fr-FR" sz="2400" b="1" dirty="0" smtClean="0">
                <a:sym typeface="Wingdings" panose="05000000000000000000" pitchFamily="2" charset="2"/>
              </a:rPr>
              <a:t> Moyenne d’âge p</a:t>
            </a:r>
            <a:r>
              <a:rPr lang="fr-FR" sz="2400" b="1" dirty="0" smtClean="0"/>
              <a:t>ar niveau</a:t>
            </a:r>
            <a:r>
              <a:rPr lang="fr-FR" sz="2400" b="1" dirty="0"/>
              <a:t>	</a:t>
            </a:r>
            <a:r>
              <a:rPr lang="fr-FR" sz="2400" b="1" dirty="0" smtClean="0">
                <a:sym typeface="Wingdings" panose="05000000000000000000" pitchFamily="2" charset="2"/>
              </a:rPr>
              <a:t>PS2 = 40 ans</a:t>
            </a:r>
          </a:p>
          <a:p>
            <a:r>
              <a:rPr lang="fr-FR" sz="2400" b="1" dirty="0">
                <a:sym typeface="Wingdings" panose="05000000000000000000" pitchFamily="2" charset="2"/>
              </a:rPr>
              <a:t>	</a:t>
            </a:r>
            <a:r>
              <a:rPr lang="fr-FR" sz="2400" b="1" dirty="0" smtClean="0">
                <a:sym typeface="Wingdings" panose="05000000000000000000" pitchFamily="2" charset="2"/>
              </a:rPr>
              <a:t>				PS3 = 54 ans</a:t>
            </a:r>
            <a:endParaRPr lang="fr-FR" sz="2400" b="1" dirty="0" smtClean="0"/>
          </a:p>
          <a:p>
            <a:endParaRPr lang="fr-FR" sz="2000" b="1" dirty="0" smtClean="0"/>
          </a:p>
          <a:p>
            <a:r>
              <a:rPr lang="fr-FR" sz="2400" b="1" dirty="0" smtClean="0">
                <a:sym typeface="Wingdings" panose="05000000000000000000" pitchFamily="2" charset="2"/>
              </a:rPr>
              <a:t> </a:t>
            </a:r>
            <a:r>
              <a:rPr lang="fr-FR" sz="2400" b="1" dirty="0" smtClean="0"/>
              <a:t>Proportion </a:t>
            </a:r>
            <a:r>
              <a:rPr lang="fr-FR" sz="2400" b="1" dirty="0"/>
              <a:t>femmes	</a:t>
            </a:r>
            <a:r>
              <a:rPr lang="fr-FR" sz="2400" b="1" dirty="0" smtClean="0"/>
              <a:t>	= 15 %</a:t>
            </a:r>
          </a:p>
          <a:p>
            <a:endParaRPr lang="fr-FR" sz="2400" b="1" dirty="0"/>
          </a:p>
          <a:p>
            <a:endParaRPr lang="fr-FR" sz="2400" b="1" dirty="0"/>
          </a:p>
          <a:p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531830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02730" y="0"/>
            <a:ext cx="7851648" cy="980728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Commission Plongée Souterraine</a:t>
            </a:r>
            <a:br>
              <a:rPr lang="fr-FR" sz="3200" dirty="0">
                <a:solidFill>
                  <a:srgbClr val="FFFF00"/>
                </a:solidFill>
              </a:rPr>
            </a:br>
            <a:r>
              <a:rPr lang="fr-FR" sz="3200" dirty="0">
                <a:solidFill>
                  <a:srgbClr val="FFFF00"/>
                </a:solidFill>
              </a:rPr>
              <a:t>Ile-de-France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90" y="116632"/>
            <a:ext cx="982340" cy="1080000"/>
          </a:xfrm>
          <a:prstGeom prst="rect">
            <a:avLst/>
          </a:prstGeom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</a:t>
            </a:r>
            <a:r>
              <a:rPr lang="fr-FR" dirty="0" smtClean="0"/>
              <a:t>25 </a:t>
            </a:r>
            <a:r>
              <a:rPr lang="fr-FR" dirty="0"/>
              <a:t>novembre </a:t>
            </a:r>
            <a:r>
              <a:rPr lang="fr-FR" dirty="0" smtClean="0"/>
              <a:t>2023</a:t>
            </a:r>
            <a:endParaRPr lang="fr-FR" dirty="0"/>
          </a:p>
        </p:txBody>
      </p:sp>
      <p:sp>
        <p:nvSpPr>
          <p:cNvPr id="11" name="Espace réservé du pied de page 9"/>
          <p:cNvSpPr txBox="1">
            <a:spLocks/>
          </p:cNvSpPr>
          <p:nvPr/>
        </p:nvSpPr>
        <p:spPr>
          <a:xfrm>
            <a:off x="6907832" y="6376243"/>
            <a:ext cx="2488704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Thi NGUYEN TRUNG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827584" y="1484784"/>
            <a:ext cx="76328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Remerciements</a:t>
            </a:r>
          </a:p>
          <a:p>
            <a:endParaRPr lang="fr-FR" sz="2400" b="1" dirty="0"/>
          </a:p>
          <a:p>
            <a:pPr marL="342900" indent="-342900">
              <a:buFontTx/>
              <a:buChar char="-"/>
            </a:pPr>
            <a:r>
              <a:rPr lang="fr-FR" sz="2400" b="1" dirty="0" smtClean="0"/>
              <a:t>Edouard : Séances de gonflage</a:t>
            </a:r>
          </a:p>
          <a:p>
            <a:pPr marL="342900" indent="-342900">
              <a:buFontTx/>
              <a:buChar char="-"/>
            </a:pPr>
            <a:endParaRPr lang="fr-FR" sz="2400" b="1" dirty="0"/>
          </a:p>
          <a:p>
            <a:pPr marL="342900" indent="-342900">
              <a:buFontTx/>
              <a:buChar char="-"/>
            </a:pPr>
            <a:r>
              <a:rPr lang="fr-FR" sz="2400" b="1" dirty="0" smtClean="0"/>
              <a:t>Jérémie : Ecriture des comptes rendus</a:t>
            </a:r>
          </a:p>
          <a:p>
            <a:endParaRPr lang="fr-FR" sz="2400" b="1" dirty="0"/>
          </a:p>
          <a:p>
            <a:pPr marL="342900" indent="-342900">
              <a:buFontTx/>
              <a:buChar char="-"/>
            </a:pPr>
            <a:r>
              <a:rPr lang="fr-FR" sz="2400" b="1" dirty="0" smtClean="0"/>
              <a:t>Club de l’Hay-les-Roses  CALP (94) :</a:t>
            </a:r>
          </a:p>
          <a:p>
            <a:pPr lvl="1"/>
            <a:r>
              <a:rPr lang="fr-FR" sz="2400" b="1" dirty="0" smtClean="0"/>
              <a:t>	don 10 détendeurs  MK2</a:t>
            </a:r>
            <a:endParaRPr lang="fr-FR" sz="2400" b="1" dirty="0"/>
          </a:p>
          <a:p>
            <a:endParaRPr lang="fr-FR" sz="2400" b="1" dirty="0"/>
          </a:p>
          <a:p>
            <a:r>
              <a:rPr lang="fr-FR" sz="2400" b="1" dirty="0"/>
              <a:t>- </a:t>
            </a:r>
            <a:r>
              <a:rPr lang="fr-FR" sz="2400" b="1" dirty="0" smtClean="0"/>
              <a:t>  Marie</a:t>
            </a:r>
            <a:r>
              <a:rPr lang="fr-FR" sz="2400" b="1" dirty="0"/>
              <a:t>, Natacha, </a:t>
            </a:r>
            <a:r>
              <a:rPr lang="fr-FR" sz="2400" b="1" dirty="0" smtClean="0"/>
              <a:t>Viviane, Alain</a:t>
            </a:r>
            <a:endParaRPr lang="fr-FR" sz="2400" b="1" dirty="0"/>
          </a:p>
          <a:p>
            <a:pPr algn="ctr"/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349858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4" y="1891663"/>
            <a:ext cx="7920000" cy="446013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02730" y="0"/>
            <a:ext cx="7851648" cy="980728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Commission Plongée Souterraine</a:t>
            </a:r>
            <a:br>
              <a:rPr lang="fr-FR" sz="3200" dirty="0">
                <a:solidFill>
                  <a:srgbClr val="FFFF00"/>
                </a:solidFill>
              </a:rPr>
            </a:br>
            <a:r>
              <a:rPr lang="fr-FR" sz="3200" dirty="0">
                <a:solidFill>
                  <a:srgbClr val="FFFF00"/>
                </a:solidFill>
              </a:rPr>
              <a:t>Ile-de-France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90" y="116632"/>
            <a:ext cx="982340" cy="1080000"/>
          </a:xfrm>
          <a:prstGeom prst="rect">
            <a:avLst/>
          </a:prstGeom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</a:t>
            </a:r>
            <a:r>
              <a:rPr lang="fr-FR" dirty="0" smtClean="0"/>
              <a:t>25 </a:t>
            </a:r>
            <a:r>
              <a:rPr lang="fr-FR" dirty="0"/>
              <a:t>novembre </a:t>
            </a:r>
            <a:r>
              <a:rPr lang="fr-FR" dirty="0" smtClean="0"/>
              <a:t>2023</a:t>
            </a:r>
            <a:endParaRPr lang="fr-FR" dirty="0"/>
          </a:p>
        </p:txBody>
      </p:sp>
      <p:sp>
        <p:nvSpPr>
          <p:cNvPr id="11" name="Espace réservé du pied de page 9"/>
          <p:cNvSpPr txBox="1">
            <a:spLocks/>
          </p:cNvSpPr>
          <p:nvPr/>
        </p:nvSpPr>
        <p:spPr>
          <a:xfrm>
            <a:off x="6907832" y="6376243"/>
            <a:ext cx="2488704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Thi NGUYEN TRUNG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874304" y="1221073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Merci </a:t>
            </a:r>
            <a:r>
              <a:rPr lang="fr-FR" sz="2400" b="1" dirty="0"/>
              <a:t>de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3895677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02730" y="0"/>
            <a:ext cx="7851648" cy="980728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Commission Plongée Souterraine</a:t>
            </a:r>
            <a:br>
              <a:rPr lang="fr-FR" sz="3200" dirty="0">
                <a:solidFill>
                  <a:srgbClr val="FFFF00"/>
                </a:solidFill>
              </a:rPr>
            </a:br>
            <a:r>
              <a:rPr lang="fr-FR" sz="3200" dirty="0">
                <a:solidFill>
                  <a:srgbClr val="FFFF00"/>
                </a:solidFill>
              </a:rPr>
              <a:t>Ile-de-France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90" y="116632"/>
            <a:ext cx="982340" cy="1080000"/>
          </a:xfrm>
          <a:prstGeom prst="rect">
            <a:avLst/>
          </a:prstGeom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</a:t>
            </a:r>
            <a:r>
              <a:rPr lang="fr-FR" dirty="0" smtClean="0"/>
              <a:t>25 </a:t>
            </a:r>
            <a:r>
              <a:rPr lang="fr-FR" dirty="0"/>
              <a:t>novembre </a:t>
            </a:r>
            <a:r>
              <a:rPr lang="fr-FR" dirty="0" smtClean="0"/>
              <a:t>2023</a:t>
            </a:r>
            <a:endParaRPr lang="fr-FR" dirty="0"/>
          </a:p>
        </p:txBody>
      </p:sp>
      <p:sp>
        <p:nvSpPr>
          <p:cNvPr id="11" name="Espace réservé du pied de page 9"/>
          <p:cNvSpPr txBox="1">
            <a:spLocks/>
          </p:cNvSpPr>
          <p:nvPr/>
        </p:nvSpPr>
        <p:spPr>
          <a:xfrm>
            <a:off x="6907832" y="6376243"/>
            <a:ext cx="2488704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Thi NGUYEN TRUNG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747009" y="965799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/>
              <a:t>EQUIPE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697652" y="3385581"/>
            <a:ext cx="199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Thierry CANAC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3148464" y="3385581"/>
            <a:ext cx="2400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Thi</a:t>
            </a:r>
            <a:r>
              <a:rPr lang="fr-FR" dirty="0"/>
              <a:t> NGUYEN TRUNG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596549" y="5866874"/>
            <a:ext cx="1803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Christelle GRISELAIN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2525678" y="5843891"/>
            <a:ext cx="1803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Bernard SOULAS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4417186" y="5852297"/>
            <a:ext cx="1803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Gilles</a:t>
            </a:r>
            <a:br>
              <a:rPr lang="fr-FR" dirty="0"/>
            </a:br>
            <a:r>
              <a:rPr lang="fr-FR" dirty="0"/>
              <a:t>SOREAU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6348540" y="5844905"/>
            <a:ext cx="1803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Bernard</a:t>
            </a:r>
            <a:br>
              <a:rPr lang="fr-FR" dirty="0"/>
            </a:br>
            <a:r>
              <a:rPr lang="fr-FR" dirty="0"/>
              <a:t>LE BIHAN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6495495" y="3377938"/>
            <a:ext cx="199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Pascal BRIAND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4" t="59305" r="54976" b="20491"/>
          <a:stretch/>
        </p:blipFill>
        <p:spPr>
          <a:xfrm rot="5400000">
            <a:off x="3429322" y="1507654"/>
            <a:ext cx="1800000" cy="167736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8" t="41974" r="59662" b="33690"/>
          <a:stretch/>
        </p:blipFill>
        <p:spPr>
          <a:xfrm rot="5400000">
            <a:off x="6353293" y="4052574"/>
            <a:ext cx="1800000" cy="172016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9008" y="4277297"/>
            <a:ext cx="1800000" cy="1350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4" t="60221" r="24013" b="26743"/>
          <a:stretch/>
        </p:blipFill>
        <p:spPr>
          <a:xfrm>
            <a:off x="806626" y="1446335"/>
            <a:ext cx="1541246" cy="180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2" t="6900" r="46491" b="68829"/>
          <a:stretch/>
        </p:blipFill>
        <p:spPr>
          <a:xfrm>
            <a:off x="6535797" y="1431210"/>
            <a:ext cx="1593600" cy="1800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1" t="19288" r="65568" b="45359"/>
          <a:stretch/>
        </p:blipFill>
        <p:spPr>
          <a:xfrm>
            <a:off x="806626" y="4064871"/>
            <a:ext cx="1434525" cy="18000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1" t="7874" r="48519" b="72963"/>
          <a:stretch/>
        </p:blipFill>
        <p:spPr>
          <a:xfrm>
            <a:off x="2662863" y="4044905"/>
            <a:ext cx="156178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29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02730" y="0"/>
            <a:ext cx="7851648" cy="980728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Commission Plongée Souterraine</a:t>
            </a:r>
            <a:br>
              <a:rPr lang="fr-FR" sz="3200" dirty="0">
                <a:solidFill>
                  <a:srgbClr val="FFFF00"/>
                </a:solidFill>
              </a:rPr>
            </a:br>
            <a:r>
              <a:rPr lang="fr-FR" sz="3200" dirty="0">
                <a:solidFill>
                  <a:srgbClr val="FFFF00"/>
                </a:solidFill>
              </a:rPr>
              <a:t>Ile-de-France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90" y="116632"/>
            <a:ext cx="982340" cy="1080000"/>
          </a:xfrm>
          <a:prstGeom prst="rect">
            <a:avLst/>
          </a:prstGeom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</a:t>
            </a:r>
            <a:r>
              <a:rPr lang="fr-FR" dirty="0" smtClean="0"/>
              <a:t>25 </a:t>
            </a:r>
            <a:r>
              <a:rPr lang="fr-FR" dirty="0"/>
              <a:t>novembre </a:t>
            </a:r>
            <a:r>
              <a:rPr lang="fr-FR" dirty="0" smtClean="0"/>
              <a:t>2023</a:t>
            </a:r>
            <a:endParaRPr lang="fr-FR" dirty="0"/>
          </a:p>
        </p:txBody>
      </p:sp>
      <p:sp>
        <p:nvSpPr>
          <p:cNvPr id="11" name="Espace réservé du pied de page 9"/>
          <p:cNvSpPr txBox="1">
            <a:spLocks/>
          </p:cNvSpPr>
          <p:nvPr/>
        </p:nvSpPr>
        <p:spPr>
          <a:xfrm>
            <a:off x="6907832" y="6376243"/>
            <a:ext cx="2488704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Thi NGUYEN TRUNG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779912" y="965799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/>
              <a:t>EQUIPE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-329912" y="3344028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Cyriaque DERENNE</a:t>
            </a:r>
          </a:p>
          <a:p>
            <a:pPr algn="ctr"/>
            <a:r>
              <a:rPr lang="fr-FR" sz="1400" dirty="0"/>
              <a:t>(Booster O2 - Recycleur)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2288170" y="5852995"/>
            <a:ext cx="2268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Daniel RIAUDET</a:t>
            </a:r>
          </a:p>
          <a:p>
            <a:pPr algn="ctr"/>
            <a:r>
              <a:rPr lang="fr-FR" sz="1400" dirty="0"/>
              <a:t>(Photo – Gonflage)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4639581" y="3327411"/>
            <a:ext cx="2268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Bernard SOULAS</a:t>
            </a:r>
          </a:p>
          <a:p>
            <a:pPr algn="ctr"/>
            <a:r>
              <a:rPr lang="fr-FR" sz="1400" dirty="0"/>
              <a:t>(Booster  O2 - Recycleur)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6662914" y="3327562"/>
            <a:ext cx="2268251" cy="539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Pascal BRIAND</a:t>
            </a:r>
          </a:p>
          <a:p>
            <a:pPr algn="ctr"/>
            <a:r>
              <a:rPr lang="fr-FR" sz="1400" dirty="0"/>
              <a:t>(Barbecue - Réservation)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157608" y="5865692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Alain RIAUDET</a:t>
            </a:r>
          </a:p>
          <a:p>
            <a:pPr algn="ctr"/>
            <a:r>
              <a:rPr lang="fr-FR" sz="1400" dirty="0"/>
              <a:t>(Photo – Gonflage)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2490753" y="3301425"/>
            <a:ext cx="2121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Michel BIESMANS</a:t>
            </a:r>
          </a:p>
          <a:p>
            <a:pPr algn="ctr"/>
            <a:r>
              <a:rPr lang="fr-FR" sz="1400" dirty="0"/>
              <a:t>(Booster O2 - Recycleur)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84" t="9575" r="14272" b="76311"/>
          <a:stretch/>
        </p:blipFill>
        <p:spPr>
          <a:xfrm>
            <a:off x="2817730" y="1444309"/>
            <a:ext cx="1452737" cy="1800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0915" y="1500365"/>
            <a:ext cx="1302539" cy="1800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4" t="21557" r="31025" b="65110"/>
          <a:stretch/>
        </p:blipFill>
        <p:spPr>
          <a:xfrm>
            <a:off x="2694363" y="4066686"/>
            <a:ext cx="1433012" cy="180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7120" r="35038" b="14301"/>
          <a:stretch/>
        </p:blipFill>
        <p:spPr>
          <a:xfrm>
            <a:off x="7164288" y="1488519"/>
            <a:ext cx="1180506" cy="18000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306" y="4062366"/>
            <a:ext cx="1672851" cy="180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8" r="28771" b="73981"/>
          <a:stretch/>
        </p:blipFill>
        <p:spPr>
          <a:xfrm>
            <a:off x="4709820" y="4073184"/>
            <a:ext cx="1620895" cy="1800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526573" y="5843387"/>
            <a:ext cx="203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Jean-Louis LLOP</a:t>
            </a:r>
          </a:p>
          <a:p>
            <a:pPr algn="ctr"/>
            <a:r>
              <a:rPr lang="fr-FR" sz="1400" dirty="0"/>
              <a:t>(Gonflage)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6B55A69-DA29-4E9D-A50C-70782313E3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1" t="11542" r="33200" b="12036"/>
          <a:stretch/>
        </p:blipFill>
        <p:spPr>
          <a:xfrm rot="5400000">
            <a:off x="238888" y="1489071"/>
            <a:ext cx="1800000" cy="167678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A3C7A84-FC03-43B8-B94B-70B56EC9D1EC}"/>
              </a:ext>
            </a:extLst>
          </p:cNvPr>
          <p:cNvSpPr txBox="1"/>
          <p:nvPr/>
        </p:nvSpPr>
        <p:spPr>
          <a:xfrm>
            <a:off x="6823171" y="5852995"/>
            <a:ext cx="1866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Edouard SAUVAGE</a:t>
            </a:r>
          </a:p>
          <a:p>
            <a:r>
              <a:rPr lang="fr-FR" sz="1400" dirty="0"/>
              <a:t>        (Gonflage)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1679E3DF-F70B-40EB-B258-EA26798421A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89038" y="4073184"/>
            <a:ext cx="1814920" cy="180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42073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02730" y="0"/>
            <a:ext cx="7851648" cy="980728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Commission Plongée Souterraine</a:t>
            </a:r>
            <a:br>
              <a:rPr lang="fr-FR" sz="3200" dirty="0">
                <a:solidFill>
                  <a:srgbClr val="FFFF00"/>
                </a:solidFill>
              </a:rPr>
            </a:br>
            <a:r>
              <a:rPr lang="fr-FR" sz="3200" dirty="0">
                <a:solidFill>
                  <a:srgbClr val="FFFF00"/>
                </a:solidFill>
              </a:rPr>
              <a:t>Ile-de-France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90" y="116632"/>
            <a:ext cx="982340" cy="1080000"/>
          </a:xfrm>
          <a:prstGeom prst="rect">
            <a:avLst/>
          </a:prstGeom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</a:t>
            </a:r>
            <a:r>
              <a:rPr lang="fr-FR" dirty="0" smtClean="0"/>
              <a:t>25 </a:t>
            </a:r>
            <a:r>
              <a:rPr lang="fr-FR" dirty="0"/>
              <a:t>novembre </a:t>
            </a:r>
            <a:r>
              <a:rPr lang="fr-FR" dirty="0" smtClean="0"/>
              <a:t>2023</a:t>
            </a:r>
            <a:endParaRPr lang="fr-FR" dirty="0"/>
          </a:p>
        </p:txBody>
      </p:sp>
      <p:sp>
        <p:nvSpPr>
          <p:cNvPr id="11" name="Espace réservé du pied de page 9"/>
          <p:cNvSpPr txBox="1">
            <a:spLocks/>
          </p:cNvSpPr>
          <p:nvPr/>
        </p:nvSpPr>
        <p:spPr>
          <a:xfrm>
            <a:off x="6907832" y="6376243"/>
            <a:ext cx="2488704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Thi NGUYEN TRUNG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779912" y="965799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/>
              <a:t>EQUIPE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71157" y="4967590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Jérémie AUCHER</a:t>
            </a:r>
            <a:endParaRPr lang="fr-FR" sz="1400" dirty="0"/>
          </a:p>
          <a:p>
            <a:pPr algn="ctr"/>
            <a:r>
              <a:rPr lang="fr-FR" sz="1400" dirty="0" smtClean="0"/>
              <a:t>(Rapporteur CR)</a:t>
            </a:r>
            <a:endParaRPr lang="fr-FR" sz="1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6084168" y="4967590"/>
            <a:ext cx="2586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Fabien WEXSTEEN</a:t>
            </a:r>
            <a:endParaRPr lang="fr-FR" sz="1400" dirty="0"/>
          </a:p>
          <a:p>
            <a:pPr algn="ctr"/>
            <a:r>
              <a:rPr lang="fr-FR" sz="1400" dirty="0" smtClean="0"/>
              <a:t>(Correspondant Beaumont)</a:t>
            </a:r>
            <a:endParaRPr lang="fr-FR" sz="1400" dirty="0"/>
          </a:p>
        </p:txBody>
      </p:sp>
      <p:sp>
        <p:nvSpPr>
          <p:cNvPr id="31" name="ZoneTexte 30"/>
          <p:cNvSpPr txBox="1"/>
          <p:nvPr/>
        </p:nvSpPr>
        <p:spPr>
          <a:xfrm>
            <a:off x="3416024" y="4967590"/>
            <a:ext cx="2121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Charlotte ERRARD</a:t>
            </a:r>
            <a:endParaRPr lang="fr-FR" sz="1400" dirty="0"/>
          </a:p>
          <a:p>
            <a:pPr algn="ctr"/>
            <a:r>
              <a:rPr lang="fr-FR" sz="1400" dirty="0" smtClean="0"/>
              <a:t>(Photo terrestre)</a:t>
            </a:r>
            <a:endParaRPr lang="fr-FR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2" t="15221" r="35205" b="13777"/>
          <a:stretch/>
        </p:blipFill>
        <p:spPr bwMode="auto">
          <a:xfrm>
            <a:off x="899592" y="1961724"/>
            <a:ext cx="1967062" cy="2825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1" r="64323" b="13777"/>
          <a:stretch/>
        </p:blipFill>
        <p:spPr bwMode="auto">
          <a:xfrm>
            <a:off x="3287380" y="1964158"/>
            <a:ext cx="2378623" cy="2825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616" y="1964158"/>
            <a:ext cx="2127812" cy="2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46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02730" y="0"/>
            <a:ext cx="7851648" cy="980728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Commission Plongée Souterraine</a:t>
            </a:r>
            <a:br>
              <a:rPr lang="fr-FR" sz="3200" dirty="0">
                <a:solidFill>
                  <a:srgbClr val="FFFF00"/>
                </a:solidFill>
              </a:rPr>
            </a:br>
            <a:r>
              <a:rPr lang="fr-FR" sz="3200" dirty="0">
                <a:solidFill>
                  <a:srgbClr val="FFFF00"/>
                </a:solidFill>
              </a:rPr>
              <a:t>Ile-de-France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90" y="116632"/>
            <a:ext cx="982340" cy="1080000"/>
          </a:xfrm>
          <a:prstGeom prst="rect">
            <a:avLst/>
          </a:prstGeom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</a:t>
            </a:r>
            <a:r>
              <a:rPr lang="fr-FR" dirty="0" smtClean="0"/>
              <a:t>25 </a:t>
            </a:r>
            <a:r>
              <a:rPr lang="fr-FR" dirty="0"/>
              <a:t>novembre </a:t>
            </a:r>
            <a:r>
              <a:rPr lang="fr-FR" dirty="0" smtClean="0"/>
              <a:t>2023</a:t>
            </a:r>
            <a:endParaRPr lang="fr-FR" dirty="0"/>
          </a:p>
        </p:txBody>
      </p:sp>
      <p:sp>
        <p:nvSpPr>
          <p:cNvPr id="11" name="Espace réservé du pied de page 9"/>
          <p:cNvSpPr txBox="1">
            <a:spLocks/>
          </p:cNvSpPr>
          <p:nvPr/>
        </p:nvSpPr>
        <p:spPr>
          <a:xfrm>
            <a:off x="6907832" y="6376243"/>
            <a:ext cx="2488704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Thi NGUYEN TRUNG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747008" y="965799"/>
            <a:ext cx="2019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 smtClean="0"/>
              <a:t>La Relève</a:t>
            </a:r>
            <a:endParaRPr lang="fr-FR" sz="2400" b="1" u="sng" dirty="0"/>
          </a:p>
        </p:txBody>
      </p:sp>
      <p:sp>
        <p:nvSpPr>
          <p:cNvPr id="23" name="ZoneTexte 22"/>
          <p:cNvSpPr txBox="1"/>
          <p:nvPr/>
        </p:nvSpPr>
        <p:spPr>
          <a:xfrm>
            <a:off x="4648864" y="4871173"/>
            <a:ext cx="2268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Romain LLOP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1102730" y="488970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Jérémie AUCHER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21" t="41489" r="15826" b="24164"/>
          <a:stretch/>
        </p:blipFill>
        <p:spPr>
          <a:xfrm>
            <a:off x="4467088" y="2022614"/>
            <a:ext cx="2598367" cy="27504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95535" y="1516142"/>
            <a:ext cx="7213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=&gt; Renouvellement de cadres : élève FPS1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20753B1-77D7-471A-AC24-72D1311FDB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0" t="21522" r="36511" b="16951"/>
          <a:stretch/>
        </p:blipFill>
        <p:spPr>
          <a:xfrm rot="5400000">
            <a:off x="1181110" y="2317161"/>
            <a:ext cx="2749091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04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02730" y="0"/>
            <a:ext cx="7851648" cy="980728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Commission Plongée Souterraine</a:t>
            </a:r>
            <a:br>
              <a:rPr lang="fr-FR" sz="3200" dirty="0">
                <a:solidFill>
                  <a:srgbClr val="FFFF00"/>
                </a:solidFill>
              </a:rPr>
            </a:br>
            <a:r>
              <a:rPr lang="fr-FR" sz="3200" dirty="0">
                <a:solidFill>
                  <a:srgbClr val="FFFF00"/>
                </a:solidFill>
              </a:rPr>
              <a:t>Ile-de-France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90" y="116632"/>
            <a:ext cx="982340" cy="1080000"/>
          </a:xfrm>
          <a:prstGeom prst="rect">
            <a:avLst/>
          </a:prstGeom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</a:t>
            </a:r>
            <a:r>
              <a:rPr lang="fr-FR" dirty="0" smtClean="0"/>
              <a:t>25 </a:t>
            </a:r>
            <a:r>
              <a:rPr lang="fr-FR" dirty="0"/>
              <a:t>novembre </a:t>
            </a:r>
            <a:r>
              <a:rPr lang="fr-FR" dirty="0" smtClean="0"/>
              <a:t>2023</a:t>
            </a:r>
            <a:endParaRPr lang="fr-FR" dirty="0"/>
          </a:p>
        </p:txBody>
      </p:sp>
      <p:sp>
        <p:nvSpPr>
          <p:cNvPr id="11" name="Espace réservé du pied de page 9"/>
          <p:cNvSpPr txBox="1">
            <a:spLocks/>
          </p:cNvSpPr>
          <p:nvPr/>
        </p:nvSpPr>
        <p:spPr>
          <a:xfrm>
            <a:off x="6907832" y="6376243"/>
            <a:ext cx="2488704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Thi NGUYEN TRUNG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57707" y="1236429"/>
            <a:ext cx="8521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4 stages à La Douix de Châtillon-sur-Seine</a:t>
            </a:r>
          </a:p>
          <a:p>
            <a:r>
              <a:rPr lang="fr-FR" sz="2400" b="1" dirty="0"/>
              <a:t>	</a:t>
            </a:r>
            <a:r>
              <a:rPr lang="fr-FR" sz="2400" b="1" dirty="0" smtClean="0"/>
              <a:t>- </a:t>
            </a:r>
            <a:r>
              <a:rPr lang="fr-FR" sz="2400" b="1" dirty="0"/>
              <a:t>Septembre </a:t>
            </a:r>
            <a:r>
              <a:rPr lang="fr-FR" sz="2400" b="1" dirty="0" smtClean="0"/>
              <a:t>(26)</a:t>
            </a:r>
            <a:endParaRPr lang="fr-FR" sz="2400" b="1" dirty="0"/>
          </a:p>
          <a:p>
            <a:r>
              <a:rPr lang="fr-FR" sz="2400" b="1" dirty="0"/>
              <a:t>	- Octobre </a:t>
            </a:r>
            <a:r>
              <a:rPr lang="fr-FR" sz="2400" b="1" dirty="0" smtClean="0"/>
              <a:t>(20)</a:t>
            </a:r>
            <a:endParaRPr lang="fr-FR" sz="2400" b="1" dirty="0"/>
          </a:p>
          <a:p>
            <a:r>
              <a:rPr lang="fr-FR" sz="2400" b="1" dirty="0"/>
              <a:t>	- Avril </a:t>
            </a:r>
            <a:r>
              <a:rPr lang="fr-FR" sz="2400" b="1" dirty="0" smtClean="0"/>
              <a:t>(28)</a:t>
            </a:r>
            <a:endParaRPr lang="fr-FR" sz="2400" b="1" dirty="0"/>
          </a:p>
          <a:p>
            <a:r>
              <a:rPr lang="fr-FR" sz="2400" b="1" dirty="0"/>
              <a:t>	- Juin (</a:t>
            </a:r>
            <a:r>
              <a:rPr lang="fr-FR" sz="2400" b="1" dirty="0" smtClean="0"/>
              <a:t>26)</a:t>
            </a:r>
            <a:endParaRPr lang="fr-FR" sz="24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9627" y="1484744"/>
            <a:ext cx="2880000" cy="216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21373"/>
            <a:ext cx="1800000" cy="3200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627" y="1844744"/>
            <a:ext cx="2880000" cy="216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07" y="4099284"/>
            <a:ext cx="4320000" cy="243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627" y="3789040"/>
            <a:ext cx="2520000" cy="273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38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02730" y="0"/>
            <a:ext cx="7851648" cy="980728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Commission Plongée Souterraine</a:t>
            </a:r>
            <a:br>
              <a:rPr lang="fr-FR" sz="3200" dirty="0">
                <a:solidFill>
                  <a:srgbClr val="FFFF00"/>
                </a:solidFill>
              </a:rPr>
            </a:br>
            <a:r>
              <a:rPr lang="fr-FR" sz="3200" dirty="0">
                <a:solidFill>
                  <a:srgbClr val="FFFF00"/>
                </a:solidFill>
              </a:rPr>
              <a:t>Ile-de-France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90" y="116632"/>
            <a:ext cx="982340" cy="1080000"/>
          </a:xfrm>
          <a:prstGeom prst="rect">
            <a:avLst/>
          </a:prstGeom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</a:t>
            </a:r>
            <a:r>
              <a:rPr lang="fr-FR" dirty="0" smtClean="0"/>
              <a:t>25 novembre 2023</a:t>
            </a:r>
            <a:endParaRPr lang="fr-FR" dirty="0"/>
          </a:p>
        </p:txBody>
      </p:sp>
      <p:sp>
        <p:nvSpPr>
          <p:cNvPr id="11" name="Espace réservé du pied de page 9"/>
          <p:cNvSpPr txBox="1">
            <a:spLocks/>
          </p:cNvSpPr>
          <p:nvPr/>
        </p:nvSpPr>
        <p:spPr>
          <a:xfrm>
            <a:off x="6907832" y="6376243"/>
            <a:ext cx="2488704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Thi NGUYEN TRUNG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94610" y="1412775"/>
            <a:ext cx="8756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1 </a:t>
            </a:r>
            <a:r>
              <a:rPr lang="fr-FR" sz="2400" b="1" dirty="0" smtClean="0"/>
              <a:t>Sortie Cadres Ardèche du 28 octobre - 01 novembre 2022 (3)</a:t>
            </a:r>
          </a:p>
          <a:p>
            <a:r>
              <a:rPr lang="fr-FR" sz="2400" b="1" dirty="0" err="1" smtClean="0"/>
              <a:t>Goul</a:t>
            </a:r>
            <a:r>
              <a:rPr lang="fr-FR" sz="2400" b="1" dirty="0" smtClean="0"/>
              <a:t> du Pont – Tannerie - </a:t>
            </a:r>
            <a:r>
              <a:rPr lang="fr-FR" sz="2400" b="1" dirty="0" err="1" smtClean="0"/>
              <a:t>Marnade</a:t>
            </a:r>
            <a:endParaRPr lang="fr-FR" sz="24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73" y="1993484"/>
            <a:ext cx="2880000" cy="2160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390" y="4261709"/>
            <a:ext cx="2880000" cy="216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431" y="4228692"/>
            <a:ext cx="3960000" cy="222603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9" y="2348349"/>
            <a:ext cx="1901621" cy="412118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431" y="2326239"/>
            <a:ext cx="3960000" cy="182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79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789040"/>
            <a:ext cx="4385684" cy="202366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02730" y="0"/>
            <a:ext cx="7851648" cy="980728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Commission Plongée Souterraine</a:t>
            </a:r>
            <a:br>
              <a:rPr lang="fr-FR" sz="3200" dirty="0">
                <a:solidFill>
                  <a:srgbClr val="FFFF00"/>
                </a:solidFill>
              </a:rPr>
            </a:br>
            <a:r>
              <a:rPr lang="fr-FR" sz="3200" dirty="0">
                <a:solidFill>
                  <a:srgbClr val="FFFF00"/>
                </a:solidFill>
              </a:rPr>
              <a:t>Ile-de-France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90" y="116632"/>
            <a:ext cx="982340" cy="1080000"/>
          </a:xfrm>
          <a:prstGeom prst="rect">
            <a:avLst/>
          </a:prstGeom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</a:t>
            </a:r>
            <a:r>
              <a:rPr lang="fr-FR" dirty="0" smtClean="0"/>
              <a:t>25 novembre 2023</a:t>
            </a:r>
            <a:endParaRPr lang="fr-FR" dirty="0"/>
          </a:p>
        </p:txBody>
      </p:sp>
      <p:sp>
        <p:nvSpPr>
          <p:cNvPr id="11" name="Espace réservé du pied de page 9"/>
          <p:cNvSpPr txBox="1">
            <a:spLocks/>
          </p:cNvSpPr>
          <p:nvPr/>
        </p:nvSpPr>
        <p:spPr>
          <a:xfrm>
            <a:off x="6907832" y="6376243"/>
            <a:ext cx="2488704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Thi NGUYEN TRUNG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49" y="1340768"/>
            <a:ext cx="6070550" cy="221341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0" y="4535137"/>
            <a:ext cx="3600000" cy="202366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145418"/>
            <a:ext cx="2491699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99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26" y="4365104"/>
            <a:ext cx="2880000" cy="216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02730" y="0"/>
            <a:ext cx="7851648" cy="980728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Commission Plongée Souterraine</a:t>
            </a:r>
            <a:br>
              <a:rPr lang="fr-FR" sz="3200" dirty="0">
                <a:solidFill>
                  <a:srgbClr val="FFFF00"/>
                </a:solidFill>
              </a:rPr>
            </a:br>
            <a:r>
              <a:rPr lang="fr-FR" sz="3200" dirty="0">
                <a:solidFill>
                  <a:srgbClr val="FFFF00"/>
                </a:solidFill>
              </a:rPr>
              <a:t>Ile-de-France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90" y="116632"/>
            <a:ext cx="982340" cy="1080000"/>
          </a:xfrm>
          <a:prstGeom prst="rect">
            <a:avLst/>
          </a:prstGeom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Assemblée Générale </a:t>
            </a:r>
            <a:r>
              <a:rPr lang="fr-FR" dirty="0" smtClean="0"/>
              <a:t>25 novembre 2023</a:t>
            </a:r>
            <a:endParaRPr lang="fr-FR" dirty="0"/>
          </a:p>
        </p:txBody>
      </p:sp>
      <p:sp>
        <p:nvSpPr>
          <p:cNvPr id="11" name="Espace réservé du pied de page 9"/>
          <p:cNvSpPr txBox="1">
            <a:spLocks/>
          </p:cNvSpPr>
          <p:nvPr/>
        </p:nvSpPr>
        <p:spPr>
          <a:xfrm>
            <a:off x="6907832" y="6376243"/>
            <a:ext cx="2488704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fr-F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Thi NGUYEN TRUNG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94610" y="1412775"/>
            <a:ext cx="8521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1 </a:t>
            </a:r>
            <a:r>
              <a:rPr lang="fr-FR" sz="2400" b="1" dirty="0" smtClean="0"/>
              <a:t>Stage Perfectionnement LOT avec la région SUD</a:t>
            </a:r>
          </a:p>
          <a:p>
            <a:r>
              <a:rPr lang="fr-FR" sz="2400" b="1" dirty="0" smtClean="0"/>
              <a:t>Du 9 au 13 novembre 2022 (12)</a:t>
            </a:r>
            <a:endParaRPr lang="fr-FR" sz="24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6" y="2348880"/>
            <a:ext cx="4320000" cy="243216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289" y="2348880"/>
            <a:ext cx="4320000" cy="24327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821854"/>
            <a:ext cx="3600000" cy="17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107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2390</TotalTime>
  <Words>681</Words>
  <Application>Microsoft Office PowerPoint</Application>
  <PresentationFormat>Affichage à l'écran (4:3)</PresentationFormat>
  <Paragraphs>176</Paragraphs>
  <Slides>19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4" baseType="lpstr">
      <vt:lpstr>Calibri</vt:lpstr>
      <vt:lpstr>Constantia</vt:lpstr>
      <vt:lpstr>Wingdings</vt:lpstr>
      <vt:lpstr>Wingdings 2</vt:lpstr>
      <vt:lpstr>Débit</vt:lpstr>
      <vt:lpstr>Commission Plongée Souterraine Ile-de-France</vt:lpstr>
      <vt:lpstr>Commission Plongée Souterraine Ile-de-France</vt:lpstr>
      <vt:lpstr>Commission Plongée Souterraine Ile-de-France</vt:lpstr>
      <vt:lpstr>Commission Plongée Souterraine Ile-de-France</vt:lpstr>
      <vt:lpstr>Commission Plongée Souterraine Ile-de-France</vt:lpstr>
      <vt:lpstr>Commission Plongée Souterraine Ile-de-France</vt:lpstr>
      <vt:lpstr>Commission Plongée Souterraine Ile-de-France</vt:lpstr>
      <vt:lpstr>Commission Plongée Souterraine Ile-de-France</vt:lpstr>
      <vt:lpstr>Commission Plongée Souterraine Ile-de-France</vt:lpstr>
      <vt:lpstr>Commission Plongée Souterraine Ile-de-France</vt:lpstr>
      <vt:lpstr>Commission Plongée Souterraine Ile-de-France</vt:lpstr>
      <vt:lpstr>Commission Plongée Souterraine Ile-de-France</vt:lpstr>
      <vt:lpstr>Commission Plongée Souterraine Ile-de-France</vt:lpstr>
      <vt:lpstr>Commission Plongée Souterraine Ile-de-France</vt:lpstr>
      <vt:lpstr>Commission Plongée Souterraine Ile-de-France</vt:lpstr>
      <vt:lpstr>Commission Plongée Souterraine Ile-de-France</vt:lpstr>
      <vt:lpstr>Commission Plongée Souterraine Ile-de-France</vt:lpstr>
      <vt:lpstr>Commission Plongée Souterraine Ile-de-France</vt:lpstr>
      <vt:lpstr>Commission Plongée Souterraine Ile-de-France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Commission Plongée Souterraine Ile-de-France</dc:title>
  <dc:creator>Thity</dc:creator>
  <cp:lastModifiedBy>Nguyen Trung Thi</cp:lastModifiedBy>
  <cp:revision>369</cp:revision>
  <cp:lastPrinted>2020-01-27T22:06:47Z</cp:lastPrinted>
  <dcterms:created xsi:type="dcterms:W3CDTF">2019-01-10T19:23:12Z</dcterms:created>
  <dcterms:modified xsi:type="dcterms:W3CDTF">2023-10-27T08:46:46Z</dcterms:modified>
</cp:coreProperties>
</file>