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2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5" r:id="rId4"/>
    <p:sldId id="315" r:id="rId5"/>
    <p:sldId id="316" r:id="rId6"/>
    <p:sldId id="317" r:id="rId7"/>
    <p:sldId id="308" r:id="rId8"/>
    <p:sldId id="310" r:id="rId9"/>
    <p:sldId id="311" r:id="rId10"/>
    <p:sldId id="312" r:id="rId11"/>
    <p:sldId id="313" r:id="rId12"/>
    <p:sldId id="304" r:id="rId13"/>
    <p:sldId id="306" r:id="rId14"/>
    <p:sldId id="314" r:id="rId15"/>
    <p:sldId id="268" r:id="rId16"/>
    <p:sldId id="318" r:id="rId17"/>
    <p:sldId id="319" r:id="rId18"/>
    <p:sldId id="265" r:id="rId19"/>
    <p:sldId id="29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336600"/>
    <a:srgbClr val="008000"/>
    <a:srgbClr val="33CC33"/>
    <a:srgbClr val="FF00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5" autoAdjust="0"/>
    <p:restoredTop sz="94723" autoAdjust="0"/>
  </p:normalViewPr>
  <p:slideViewPr>
    <p:cSldViewPr>
      <p:cViewPr varScale="1">
        <p:scale>
          <a:sx n="75" d="100"/>
          <a:sy n="75" d="100"/>
        </p:scale>
        <p:origin x="101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974968D-E0AF-B1AB-B421-3157390FDE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99AD2D1-373C-A47E-5EDF-6B712068F9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AEFE64F5-876B-F5DB-C7F0-33AF366EFFA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823A50E7-FECC-04C1-4409-1312AACDEF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197FF2-6D5D-4E4B-BD10-2A6026FB198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D4B5158-7C00-99E5-4C1D-363CF0B95C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1054E71-C66B-172A-97D5-664E68F458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5920793D-E604-24BB-E77C-FC24572ED019}"/>
              </a:ext>
            </a:extLst>
          </p:cNvPr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0338D4B-4594-D1A1-A1F5-6FD3FFF3B7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D5489CBC-F354-CE79-2900-D381D7F440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B5867E0-FC69-A45C-193C-1A3B0ED3B8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F0CC56-1CAF-495F-8788-D22EDAB508F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224E3F0-9549-63CE-9AAA-B47526AAB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91EB7F-1647-43A7-81D4-492FAA486BB9}" type="slidenum">
              <a:rPr lang="fr-FR" altLang="fr-FR"/>
              <a:pPr eaLnBrk="1" hangingPunct="1"/>
              <a:t>1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DF282A8-22D8-1EC9-D00D-079BDFD0B982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5335BB1-D5C1-4B7C-B7E8-7500A9C0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179755C-BB70-F92C-0997-D4C7803EF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903237-B112-430D-892B-2F5DDF655D29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84DA1BF-4189-4227-8307-A46BE41E9CA7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DCA8541-B2FA-3614-0539-3D04C9881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50DEB0D-A783-FCE8-7A5F-05F238803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B8C379-1CC1-4198-A785-DBFD479730BB}" type="slidenum">
              <a:rPr lang="fr-FR" altLang="fr-FR">
                <a:solidFill>
                  <a:srgbClr val="000000"/>
                </a:solidFill>
              </a:rPr>
              <a:pPr eaLnBrk="1" hangingPunct="1"/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C902401-2A76-0D1A-8CC9-DFFF2DD8AAB9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F847C3-1AF5-86DA-0296-533EDED01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35BAEDF-1212-F5C2-1CB6-D0032AE18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EB7FF6-6300-4544-93B8-60E346648355}" type="slidenum">
              <a:rPr lang="fr-FR" altLang="fr-FR">
                <a:solidFill>
                  <a:srgbClr val="000000"/>
                </a:solidFill>
              </a:rPr>
              <a:pPr eaLnBrk="1" hangingPunct="1"/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A13085-6923-9D08-CD42-8F2C4FBA527E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194D40E-D415-26A0-56A2-CEC4623EF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AE7F2D1-C1BD-D23C-430A-7F0A387A0B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F1B8EA-0D35-4D6F-AFA2-9B3C66C5569F}" type="slidenum">
              <a:rPr lang="fr-FR" altLang="fr-FR"/>
              <a:pPr eaLnBrk="1" hangingPunct="1"/>
              <a:t>17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B2D4355-F180-3491-BBC4-B3DDAE242F70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6C4A62C-1A7A-4B86-6A3A-C119A3DFA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8A0DE0-6A56-3B63-A9E2-5C52A34B60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C58E681C-160E-247E-9161-5AC2E54581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72A2531-4310-2290-5A60-FE08016C49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536A9F5-264F-47B4-A000-E992DC8D74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75116AE-9489-5A6C-1FC4-187C8323F3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C2CC6576-3AEC-1A1D-DE9A-BC32074B22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17051FBD-C966-4DBE-1542-68124DD6CA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FFD7AC6-3760-DD8D-AD94-19087C9486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08666BB6-259D-3330-F556-65A2307EB47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F42AD8D-BAEB-C413-0E07-49277A0E63A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CB6095B8-F4A2-AE13-F530-583925A875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2173A38D-0A08-1352-A96A-E47755F552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DBD59675-3C1D-FB9F-2085-2F406DF24E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F7D122AB-D026-888F-CFB7-C20579F2EA6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E657F58-BBAC-D134-5611-C3A1229CDD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C87D580D-0892-A3DD-8BF2-7F6F85619E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D466F860-0ADF-1877-DADD-A6939ECD41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98CE05B4-F201-4682-6178-7AC683A73E8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B6B529A-5702-024A-F5BD-62621E66D8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760F6316-FCFA-1AA1-F07D-54974DD31F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FE7EC4A-B5DA-843C-D939-87C189B9609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00AB3DF-AD9E-1800-67B1-A71DA0CDB04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06DFEA9A-3E10-B90A-1437-3527A4CC0DD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D3EA5E07-DCEC-54B2-3018-86CD011B0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74B3824F-8482-34F4-0E0A-2F3AB9BF9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53E8-055B-4C30-AAF1-981E23635E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862384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EE1D3F6-707A-013A-907E-51CB4394C4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C43829D1-F848-DE10-9258-74B8D031CE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DDF7A1-7464-4FDF-B414-ACAA5955600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CD64476-314A-6490-A389-5C66A9446DD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690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262763B9-3334-1449-C0F4-1E5132570DBB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656DF5-14E7-B935-9D86-299A5301A6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6C72F9-D8C0-BD5E-7402-6D2CF204DE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DB8700-D359-4457-870C-B266C7D1214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BAEFE5-430F-E538-B2DE-4FA3FAFB8F0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390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6E863-073A-F064-020C-0F11EAEEE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B3D604-B1EE-22DC-5259-32A936D18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DC08E-B317-BAFD-75A0-905531FA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129CD-597A-4349-B75A-BAA1424ADD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87738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5F95D-AEB1-70EA-E963-BE943D70B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2B127-2FCE-E1F1-AC22-A84E245AF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306B80-7A2A-9D2C-CA5E-1EE550562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5280A-473E-40B9-9B7F-D289CC0746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48202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E248A4-7F6F-4652-99A4-87DD7048E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F64663-3F92-69C2-9EBF-19ACA7B55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17ED92-9EEE-61B4-C38C-7D439F8CB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D4EC-DBAB-4559-8F92-6784E943AF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633679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AE5A45-5C99-4303-9CD8-C55B1A9C3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FDC6C1-7709-B66E-4FE3-82D8E3206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06E075-F737-DBA9-9C17-53015E9E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AB35F-AEB7-429E-BD96-2556B71D5B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72500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30119E-78C1-AE6C-6944-D4C4B5126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2D3F52-0BE7-A87B-A52A-E47D2792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3DC5B7-922D-99C6-0168-B27448CEF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6A915-2770-4BC0-B98E-ACBC40E30B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110457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03FD5A-78A2-44B3-3045-97D4A8533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4A5A87-D407-869A-25B4-BAF3E9903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00E0A1-0DF8-6B82-179F-88EF1358E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063F-3E8C-4AA3-A102-16CC57337F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43475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7B60-C5BE-FD2F-086A-3D4AB9A14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468B58-625A-5D0B-E876-D1AC88B00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67F4BB-8634-6BB5-E7BA-1D8DCF7ED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19D3-3321-4034-BAA2-057A6AE740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2594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1F2AF0-AC46-1033-F786-D9470D1F7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D103B-98BA-BAD8-A25D-C66A01B5F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02913D-56C9-170C-6179-29C86A4E4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627-28F5-48C8-B678-0256221F27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84711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26DA2E4C-BD25-81D5-184E-DF435D05B9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5FB253C6-803F-2DEE-7EBB-61F00AB1EE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AA7CBD-8B4E-4C0E-BACA-3F135C8575A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C76818D2-1587-2573-1A17-85A08D6AFD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9618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2E91CA-55D7-089B-7A27-8962524C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8B0AC-D874-E78C-14A9-62BFB70C2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72CC8-8978-291E-4B32-4ECB8F51D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0329-1CAB-4811-B044-0EECA6385CD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49822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0E4C26-5E4C-A018-596D-7AB7BB540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3CD99-C69B-BB90-243A-8BEB649D2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AC6F2-1430-2287-433A-47E8090E0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B66DC-F8A5-4735-8062-94A43EFB35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18483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E377D8-ED0F-5036-8CFC-5EEB1B94C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A16F9E-1D5D-142F-0E84-C01E39826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76D4AA-B3E3-117F-813E-64FE6BEF1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0094-2A1C-44F3-B1C1-9B719075AC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7891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5E25846A-8384-173B-FB5D-36E3637663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4699A23D-7B6E-AC44-ECB2-3797267F0A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6B3974-C773-4969-80A6-F54F160F256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5E61F547-417E-BE41-133E-D81D5A5C43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1155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175C060-D83B-0099-2260-9F8697670C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5AD80154-EA5E-EC9F-D417-0F1CF38FBE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324C92-CC16-4C1C-9D84-042C8173C46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FC9F8372-3C10-E557-2D75-DE609AB59BC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5119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1ED5188C-EF9D-6754-893A-F0F2391B24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CA8487E4-E789-8A86-D64E-699DF5E89C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D5911B-6CB2-47F6-8FAE-3A07C945339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914DC3BB-5E6E-7231-2151-4A608775873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201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2FF17867-79D0-5B92-30BE-11C3B00D7C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B6DA6A82-74BF-EABF-65E4-9806F6B094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51781-144D-4AB7-9C7B-6B45B740673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0C3C447-0F7D-079C-1BEF-49FB17F5310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3868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8FE2FF8-96FA-EB79-263F-F504F82921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635CFB8-DA95-EF06-8F49-21ED7887EE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194DE2-837C-44EF-87BF-6164158FE83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BF41FD7F-442E-F133-F325-86721D19903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4348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0A709C6D-3DCC-5774-110A-5E26C56DCC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3BE212D-78CD-EEAB-E061-6AADBD5344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F38733-A973-41E8-9199-E8F9B2EF977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00E77698-653C-56B9-8D6D-32812CBDCD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2684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04A45CC-4382-1AD4-69FF-57181F15EA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B8A57A7-A7AA-ECB7-E26E-BD989511A3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D8B08-0275-46AC-9E3E-622BF75C673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DAA3059E-B8CE-9777-5569-9E3678FF84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7613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1B79AD0-FF34-6566-6568-A26F5B9E7F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1011" name="Rectangle 3">
              <a:extLst>
                <a:ext uri="{FF2B5EF4-FFF2-40B4-BE49-F238E27FC236}">
                  <a16:creationId xmlns:a16="http://schemas.microsoft.com/office/drawing/2014/main" id="{64A8A603-1549-D85D-1232-D33E6E1DD9D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E264E653-5F82-3F0C-A6F0-3E554ADF58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2E25E52F-0158-8780-00B9-B7F6EEEC2A7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EAE3E5EC-1E1A-8C32-C6F7-A2D62310BE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BFF3FCFF-A67D-9E73-6AD4-B346E9DCF66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82002076-D840-0C65-7B2A-C676BB52029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1017" name="Rectangle 9">
              <a:extLst>
                <a:ext uri="{FF2B5EF4-FFF2-40B4-BE49-F238E27FC236}">
                  <a16:creationId xmlns:a16="http://schemas.microsoft.com/office/drawing/2014/main" id="{B1523C4F-6559-149B-6981-A2E5FBEFC2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71018" name="Rectangle 10">
              <a:extLst>
                <a:ext uri="{FF2B5EF4-FFF2-40B4-BE49-F238E27FC236}">
                  <a16:creationId xmlns:a16="http://schemas.microsoft.com/office/drawing/2014/main" id="{4C92E38A-9A2A-A64D-7436-840390DCAF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063874C0-93A0-DCBE-FDC9-B821B359B7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29076259-DF79-577C-EDBD-8E234A8051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F8CE275D-506E-3648-DDC4-F4A71BCAF2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3C8EDFB1-EF40-EFA8-0321-9143ACC82E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1023" name="Rectangle 15">
              <a:extLst>
                <a:ext uri="{FF2B5EF4-FFF2-40B4-BE49-F238E27FC236}">
                  <a16:creationId xmlns:a16="http://schemas.microsoft.com/office/drawing/2014/main" id="{47664A7D-6138-66DE-BCFE-B6E6E6CF27B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E4E0B892-5ED7-7ED9-C617-73D081D88D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1025" name="Rectangle 17">
              <a:extLst>
                <a:ext uri="{FF2B5EF4-FFF2-40B4-BE49-F238E27FC236}">
                  <a16:creationId xmlns:a16="http://schemas.microsoft.com/office/drawing/2014/main" id="{F9E0859C-E418-62FB-7D50-36D9A6B11F7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35BACC61-5C5D-B05F-8B0A-795D7608CA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1027" name="Rectangle 19">
              <a:extLst>
                <a:ext uri="{FF2B5EF4-FFF2-40B4-BE49-F238E27FC236}">
                  <a16:creationId xmlns:a16="http://schemas.microsoft.com/office/drawing/2014/main" id="{13435598-A358-5C4F-6F8F-47FF0C45D4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CFF92756-E0A0-2751-4652-B1CB68A04B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BD14FDE3-ECAE-1EC2-0045-F7D19D0FAFA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AD06FC51-7A0E-F687-E0C1-CDA1E3587C2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031" name="Freeform 23">
              <a:extLst>
                <a:ext uri="{FF2B5EF4-FFF2-40B4-BE49-F238E27FC236}">
                  <a16:creationId xmlns:a16="http://schemas.microsoft.com/office/drawing/2014/main" id="{A7D411AA-902D-8B56-C83C-D286C33F7FC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>
                <a:latin typeface="Arial" charset="0"/>
              </a:endParaRPr>
            </a:p>
          </p:txBody>
        </p:sp>
      </p:grpSp>
      <p:sp>
        <p:nvSpPr>
          <p:cNvPr id="171032" name="Rectangle 24">
            <a:extLst>
              <a:ext uri="{FF2B5EF4-FFF2-40B4-BE49-F238E27FC236}">
                <a16:creationId xmlns:a16="http://schemas.microsoft.com/office/drawing/2014/main" id="{5079925E-E19F-C7AC-7048-7B851C8E9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71033" name="Rectangle 25">
            <a:extLst>
              <a:ext uri="{FF2B5EF4-FFF2-40B4-BE49-F238E27FC236}">
                <a16:creationId xmlns:a16="http://schemas.microsoft.com/office/drawing/2014/main" id="{A4BA9452-9E51-DBC0-017C-8648BCC01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1034" name="Rectangle 26">
            <a:extLst>
              <a:ext uri="{FF2B5EF4-FFF2-40B4-BE49-F238E27FC236}">
                <a16:creationId xmlns:a16="http://schemas.microsoft.com/office/drawing/2014/main" id="{80C4B4DC-8D07-4BCB-1E76-F56E89D3A7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1035" name="Rectangle 27">
            <a:extLst>
              <a:ext uri="{FF2B5EF4-FFF2-40B4-BE49-F238E27FC236}">
                <a16:creationId xmlns:a16="http://schemas.microsoft.com/office/drawing/2014/main" id="{A67B5BB3-9B60-66AD-7655-CDC0581B65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078ED306-C33F-4558-BE4B-25BA268A2EE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71036" name="Rectangle 28">
            <a:extLst>
              <a:ext uri="{FF2B5EF4-FFF2-40B4-BE49-F238E27FC236}">
                <a16:creationId xmlns:a16="http://schemas.microsoft.com/office/drawing/2014/main" id="{4E0FDD3D-16AC-2D4B-E8D8-DEBD5C1168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69B1E183-62C0-7845-6F75-407621351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58316755-A5F1-5BA1-E1A1-52C9BA95A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5CAF3E91-251A-5632-2717-980AE1CEC4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8844EB8C-D59B-6844-59AC-E9A6F9479A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709BE21B-FF58-9136-EB7F-B8E508E05A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99A58F0-B0C5-47A3-AE2D-889ADD2B8C6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>
            <a:extLst>
              <a:ext uri="{FF2B5EF4-FFF2-40B4-BE49-F238E27FC236}">
                <a16:creationId xmlns:a16="http://schemas.microsoft.com/office/drawing/2014/main" id="{3CF9993B-495D-873D-7F27-67784887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206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5">
            <a:extLst>
              <a:ext uri="{FF2B5EF4-FFF2-40B4-BE49-F238E27FC236}">
                <a16:creationId xmlns:a16="http://schemas.microsoft.com/office/drawing/2014/main" id="{6CD171A8-213D-82AC-F8B2-E70977F42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07975"/>
            <a:ext cx="14636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10">
            <a:extLst>
              <a:ext uri="{FF2B5EF4-FFF2-40B4-BE49-F238E27FC236}">
                <a16:creationId xmlns:a16="http://schemas.microsoft.com/office/drawing/2014/main" id="{940640C9-55C5-D985-DD4B-C0B5772646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5157788"/>
            <a:ext cx="6840537" cy="1201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Rapport d'Activité 2022-2023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9AB6023C-15F9-E350-E3D7-400C0205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24238"/>
            <a:ext cx="4484688" cy="2525712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5">
            <a:extLst>
              <a:ext uri="{FF2B5EF4-FFF2-40B4-BE49-F238E27FC236}">
                <a16:creationId xmlns:a16="http://schemas.microsoft.com/office/drawing/2014/main" id="{B9C72202-9FE9-B393-9BFB-6F14A40E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76250"/>
            <a:ext cx="4586287" cy="2566988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B99D31B8-54A5-5CAE-65E8-24411764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4365625"/>
            <a:ext cx="2673350" cy="2005013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WordArt 4">
            <a:extLst>
              <a:ext uri="{FF2B5EF4-FFF2-40B4-BE49-F238E27FC236}">
                <a16:creationId xmlns:a16="http://schemas.microsoft.com/office/drawing/2014/main" id="{04190FAD-A360-00D2-0D85-38D58996E1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04664"/>
            <a:ext cx="8229600" cy="105571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fr-FR" sz="2400" kern="10" dirty="0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Stage en autonomie « </a:t>
            </a:r>
            <a:r>
              <a:rPr lang="fr-FR" sz="2400" kern="10" dirty="0" err="1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Glénentha</a:t>
            </a:r>
            <a:r>
              <a:rPr lang="fr-FR" sz="2400" kern="10" dirty="0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 2023»</a:t>
            </a:r>
          </a:p>
        </p:txBody>
      </p:sp>
      <p:pic>
        <p:nvPicPr>
          <p:cNvPr id="35845" name="Image 1">
            <a:extLst>
              <a:ext uri="{FF2B5EF4-FFF2-40B4-BE49-F238E27FC236}">
                <a16:creationId xmlns:a16="http://schemas.microsoft.com/office/drawing/2014/main" id="{3EA27E3B-B449-4E77-C235-32E9F5C0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85925"/>
            <a:ext cx="65278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F4C9D9BD-FE1B-88B4-908D-A15739FF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6297613" cy="3541713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id="{33733759-1889-BE35-E1A1-CD66DA09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5435600" cy="2443162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F2176E94-7758-6A95-EC99-7863F29E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6250"/>
            <a:ext cx="5024438" cy="2827338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8B5780E2-DF87-1F12-D5FB-66F7CEC4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3257550" cy="183197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591CCC67-8CD6-0982-741D-BE1FE094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4133850" cy="23114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WordArt 10">
            <a:extLst>
              <a:ext uri="{FF2B5EF4-FFF2-40B4-BE49-F238E27FC236}">
                <a16:creationId xmlns:a16="http://schemas.microsoft.com/office/drawing/2014/main" id="{22AB1C4E-D09B-63FF-38E2-5C1A8F13C6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531813"/>
            <a:ext cx="3097213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Ouvert à tout niveaux.</a:t>
            </a:r>
          </a:p>
          <a:p>
            <a:pPr algn="ctr"/>
            <a:endParaRPr lang="fr-FR" sz="3200" kern="10"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uach LET"/>
            </a:endParaRPr>
          </a:p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Constat : Nos stages </a:t>
            </a:r>
          </a:p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se féminisent </a:t>
            </a:r>
          </a:p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de plus en plus</a:t>
            </a:r>
          </a:p>
          <a:p>
            <a:pPr algn="ctr"/>
            <a:endParaRPr lang="fr-FR" sz="3200" kern="10"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uach LET"/>
            </a:endParaRPr>
          </a:p>
          <a:p>
            <a:pPr algn="ctr"/>
            <a:endParaRPr lang="fr-FR" sz="3200" kern="10"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uach LET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F07211C0-15C9-CA56-279C-161FD3F3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571625"/>
            <a:ext cx="7651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7">
            <a:extLst>
              <a:ext uri="{FF2B5EF4-FFF2-40B4-BE49-F238E27FC236}">
                <a16:creationId xmlns:a16="http://schemas.microsoft.com/office/drawing/2014/main" id="{8F738F63-8424-079C-7627-6032CDC74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fr-FR"/>
          </a:p>
        </p:txBody>
      </p:sp>
      <p:sp>
        <p:nvSpPr>
          <p:cNvPr id="38915" name="WordArt 9">
            <a:extLst>
              <a:ext uri="{FF2B5EF4-FFF2-40B4-BE49-F238E27FC236}">
                <a16:creationId xmlns:a16="http://schemas.microsoft.com/office/drawing/2014/main" id="{FC9A4869-F529-C5FB-FFC9-4D6710BD3F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88937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la Formation</a:t>
            </a:r>
          </a:p>
        </p:txBody>
      </p:sp>
      <p:sp>
        <p:nvSpPr>
          <p:cNvPr id="38916" name="Text Box 10">
            <a:extLst>
              <a:ext uri="{FF2B5EF4-FFF2-40B4-BE49-F238E27FC236}">
                <a16:creationId xmlns:a16="http://schemas.microsoft.com/office/drawing/2014/main" id="{D39469C8-33D4-3333-73BD-F85A75E34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724400"/>
            <a:ext cx="48974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chemeClr val="bg2"/>
              </a:solidFill>
            </a:endParaRPr>
          </a:p>
        </p:txBody>
      </p:sp>
      <p:pic>
        <p:nvPicPr>
          <p:cNvPr id="38917" name="Image 1">
            <a:extLst>
              <a:ext uri="{FF2B5EF4-FFF2-40B4-BE49-F238E27FC236}">
                <a16:creationId xmlns:a16="http://schemas.microsoft.com/office/drawing/2014/main" id="{13DC35FC-6F54-2124-B323-BCE7751BF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5963"/>
            <a:ext cx="65278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>
            <a:extLst>
              <a:ext uri="{FF2B5EF4-FFF2-40B4-BE49-F238E27FC236}">
                <a16:creationId xmlns:a16="http://schemas.microsoft.com/office/drawing/2014/main" id="{471223D0-EB7A-EB20-2563-222063158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fr-FR">
              <a:solidFill>
                <a:srgbClr val="FFFFFF"/>
              </a:solidFill>
            </a:endParaRPr>
          </a:p>
        </p:txBody>
      </p:sp>
      <p:sp>
        <p:nvSpPr>
          <p:cNvPr id="39939" name="Text Box 10">
            <a:extLst>
              <a:ext uri="{FF2B5EF4-FFF2-40B4-BE49-F238E27FC236}">
                <a16:creationId xmlns:a16="http://schemas.microsoft.com/office/drawing/2014/main" id="{B135F5D7-AA66-D196-7B83-A415033A0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724400"/>
            <a:ext cx="48974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rgbClr val="000066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EE8F64-1776-7CA7-4DBF-42144DE3A3CE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9413"/>
            <a:ext cx="8229600" cy="1384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457200" indent="-457200" algn="ctr" eaLnBrk="1" hangingPunct="1">
              <a:buFontTx/>
              <a:buChar char="-"/>
              <a:defRPr/>
            </a:pPr>
            <a:r>
              <a:rPr lang="fr-FR" sz="2800" dirty="0">
                <a:latin typeface="Comic Sans MS" pitchFamily="66" charset="0"/>
              </a:rPr>
              <a:t>Merci Au comité pour l’utilisation des 3 salles de formations sur tout le week-end.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fr-FR" sz="2800" dirty="0">
                <a:latin typeface="Comic Sans MS" pitchFamily="66" charset="0"/>
              </a:rPr>
              <a:t>3 Sessions de formation réunissant 15 personnes</a:t>
            </a:r>
          </a:p>
          <a:p>
            <a:pPr eaLnBrk="1" hangingPunct="1">
              <a:defRPr/>
            </a:pPr>
            <a:endParaRPr lang="fr-FR" sz="2800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fr-FR" sz="2800" dirty="0">
              <a:latin typeface="Comic Sans MS" pitchFamily="66" charset="0"/>
            </a:endParaRPr>
          </a:p>
          <a:p>
            <a:pPr algn="ctr" eaLnBrk="1" hangingPunct="1">
              <a:defRPr/>
            </a:pPr>
            <a:br>
              <a:rPr lang="fr-FR" sz="3600" dirty="0">
                <a:latin typeface="Castellar" pitchFamily="18" charset="0"/>
              </a:rPr>
            </a:br>
            <a:endParaRPr lang="fr-FR" sz="3600" dirty="0">
              <a:latin typeface="Castellar" pitchFamily="18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231B72E4-DE16-85F2-161C-01CCA001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428875"/>
            <a:ext cx="6842125" cy="38481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>
            <a:extLst>
              <a:ext uri="{FF2B5EF4-FFF2-40B4-BE49-F238E27FC236}">
                <a16:creationId xmlns:a16="http://schemas.microsoft.com/office/drawing/2014/main" id="{C961DF53-38CD-A2B5-8A2F-8DE8006BE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fr-FR">
              <a:solidFill>
                <a:srgbClr val="FFFFFF"/>
              </a:solidFill>
            </a:endParaRPr>
          </a:p>
        </p:txBody>
      </p:sp>
      <p:sp>
        <p:nvSpPr>
          <p:cNvPr id="40963" name="Text Box 10">
            <a:extLst>
              <a:ext uri="{FF2B5EF4-FFF2-40B4-BE49-F238E27FC236}">
                <a16:creationId xmlns:a16="http://schemas.microsoft.com/office/drawing/2014/main" id="{45D16B6E-3058-7F70-347C-FC1CAB521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724400"/>
            <a:ext cx="48974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2400">
              <a:solidFill>
                <a:srgbClr val="000066"/>
              </a:solidFill>
            </a:endParaRPr>
          </a:p>
        </p:txBody>
      </p:sp>
      <p:pic>
        <p:nvPicPr>
          <p:cNvPr id="40964" name="Picture 5">
            <a:extLst>
              <a:ext uri="{FF2B5EF4-FFF2-40B4-BE49-F238E27FC236}">
                <a16:creationId xmlns:a16="http://schemas.microsoft.com/office/drawing/2014/main" id="{E9F49B13-94EE-7201-0DC2-81743782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8763"/>
            <a:ext cx="5634038" cy="31686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34393E44-B737-2CED-1C01-3CB70ED6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41700"/>
            <a:ext cx="5632450" cy="31686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EB46F53-B45D-E351-F9D6-4BE2E18CB7B2}"/>
              </a:ext>
            </a:extLst>
          </p:cNvPr>
          <p:cNvSpPr txBox="1">
            <a:spLocks noChangeArrowheads="1"/>
          </p:cNvSpPr>
          <p:nvPr/>
        </p:nvSpPr>
        <p:spPr>
          <a:xfrm>
            <a:off x="107950" y="4248150"/>
            <a:ext cx="3095625" cy="15573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800" dirty="0">
                <a:latin typeface="Comic Sans MS" pitchFamily="66" charset="0"/>
              </a:rPr>
              <a:t>Merci</a:t>
            </a:r>
          </a:p>
          <a:p>
            <a:pPr algn="ctr" eaLnBrk="1" hangingPunct="1">
              <a:defRPr/>
            </a:pPr>
            <a:r>
              <a:rPr lang="fr-FR" sz="2800" dirty="0">
                <a:latin typeface="Comic Sans MS" pitchFamily="66" charset="0"/>
              </a:rPr>
              <a:t>À nos </a:t>
            </a:r>
          </a:p>
          <a:p>
            <a:pPr algn="ctr" eaLnBrk="1" hangingPunct="1">
              <a:defRPr/>
            </a:pPr>
            <a:r>
              <a:rPr lang="fr-FR" sz="2800" dirty="0">
                <a:latin typeface="Comic Sans MS" pitchFamily="66" charset="0"/>
              </a:rPr>
              <a:t>cadres</a:t>
            </a:r>
          </a:p>
          <a:p>
            <a:pPr eaLnBrk="1" hangingPunct="1">
              <a:defRPr/>
            </a:pPr>
            <a:endParaRPr lang="fr-FR" sz="2800" dirty="0">
              <a:latin typeface="Comic Sans MS" pitchFamily="66" charset="0"/>
            </a:endParaRPr>
          </a:p>
          <a:p>
            <a:pPr algn="ctr" eaLnBrk="1" hangingPunct="1">
              <a:defRPr/>
            </a:pPr>
            <a:br>
              <a:rPr lang="fr-FR" sz="3600" dirty="0">
                <a:latin typeface="Castellar" pitchFamily="18" charset="0"/>
              </a:rPr>
            </a:br>
            <a:endParaRPr lang="fr-FR" sz="3600" dirty="0">
              <a:latin typeface="Castellar" pitchFamily="18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>
            <a:extLst>
              <a:ext uri="{FF2B5EF4-FFF2-40B4-BE49-F238E27FC236}">
                <a16:creationId xmlns:a16="http://schemas.microsoft.com/office/drawing/2014/main" id="{C5E1566B-DF74-5798-2870-04DA55130E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6191250" cy="96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la promotion</a:t>
            </a: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145BB8EF-8AEB-98DD-FFD4-465E0894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008438" cy="26225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16035E46-69FC-AFEF-C0B2-EE151F36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508500"/>
            <a:ext cx="4376737" cy="207327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8FE4A7A-9DC3-3F20-9318-6EFD9AB2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445125"/>
            <a:ext cx="45481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eaLnBrk="1" hangingPunct="1">
              <a:buFont typeface="Tahoma" pitchFamily="34" charset="0"/>
              <a:buNone/>
              <a:defRPr/>
            </a:pPr>
            <a:r>
              <a:rPr lang="fr-FR" dirty="0">
                <a:solidFill>
                  <a:schemeClr val="bg2"/>
                </a:solidFill>
              </a:rPr>
              <a:t>Page Facebook</a:t>
            </a:r>
            <a:endParaRPr lang="fr-FR" dirty="0"/>
          </a:p>
          <a:p>
            <a:pPr lvl="1" eaLnBrk="1" hangingPunct="1">
              <a:buFont typeface="Tahoma" pitchFamily="34" charset="0"/>
              <a:buNone/>
              <a:defRPr/>
            </a:pPr>
            <a:endParaRPr lang="fr-FR" dirty="0"/>
          </a:p>
          <a:p>
            <a:pPr lvl="1" eaLnBrk="1" hangingPunct="1">
              <a:buFont typeface="Tahoma" pitchFamily="34" charset="0"/>
              <a:buNone/>
              <a:defRPr/>
            </a:pPr>
            <a:endParaRPr lang="fr-FR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BC9E61E-7699-2C92-A271-C0060E00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3573463"/>
            <a:ext cx="3924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eaLnBrk="1" hangingPunct="1">
              <a:buFont typeface="Tahoma" pitchFamily="34" charset="0"/>
              <a:buNone/>
              <a:defRPr/>
            </a:pPr>
            <a:r>
              <a:rPr lang="fr-FR" dirty="0">
                <a:solidFill>
                  <a:schemeClr val="bg2"/>
                </a:solidFill>
              </a:rPr>
              <a:t>  Site internet :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fr-FR" sz="2000" dirty="0"/>
              <a:t>https://psm-idf.vpdive.com/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fr-FR" dirty="0"/>
          </a:p>
          <a:p>
            <a:pPr lvl="1" eaLnBrk="1" hangingPunct="1">
              <a:buFont typeface="Tahoma" pitchFamily="34" charset="0"/>
              <a:buNone/>
              <a:defRPr/>
            </a:pPr>
            <a:endParaRPr lang="fr-FR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ECF0D92-4D51-8484-568F-4875B6C3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67691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eaLnBrk="1" hangingPunct="1">
              <a:buFont typeface="Tahoma" pitchFamily="34" charset="0"/>
              <a:buNone/>
              <a:defRPr/>
            </a:pPr>
            <a:r>
              <a:rPr lang="fr-FR" dirty="0">
                <a:solidFill>
                  <a:srgbClr val="0070C0"/>
                </a:solidFill>
              </a:rPr>
              <a:t>- Participation au salon de la plongée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fr-FR" dirty="0"/>
          </a:p>
          <a:p>
            <a:pPr lvl="1" eaLnBrk="1" hangingPunct="1">
              <a:buFont typeface="Tahoma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 2">
            <a:extLst>
              <a:ext uri="{FF2B5EF4-FFF2-40B4-BE49-F238E27FC236}">
                <a16:creationId xmlns:a16="http://schemas.microsoft.com/office/drawing/2014/main" id="{00E8BE12-68A5-F4A1-9BD6-01FB8DA50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221163"/>
            <a:ext cx="19288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A6D908F5-B470-E4FC-78FA-7514A785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3375"/>
            <a:ext cx="907415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2">
            <a:extLst>
              <a:ext uri="{FF2B5EF4-FFF2-40B4-BE49-F238E27FC236}">
                <a16:creationId xmlns:a16="http://schemas.microsoft.com/office/drawing/2014/main" id="{98DAC859-2726-D11B-0271-5C1CDC265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068638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600" dirty="0">
                <a:latin typeface="Castellar" pitchFamily="18" charset="0"/>
              </a:rPr>
              <a:t>4 stages réalisés :</a:t>
            </a:r>
            <a:br>
              <a:rPr lang="fr-FR" sz="3600" dirty="0">
                <a:latin typeface="Castellar" pitchFamily="18" charset="0"/>
              </a:rPr>
            </a:br>
            <a:r>
              <a:rPr lang="fr-FR" sz="3600" dirty="0">
                <a:latin typeface="Castellar" pitchFamily="18" charset="0"/>
              </a:rPr>
              <a:t>- Stage sur Epaves</a:t>
            </a:r>
            <a:br>
              <a:rPr lang="fr-FR" sz="3600" dirty="0">
                <a:latin typeface="Castellar" pitchFamily="18" charset="0"/>
              </a:rPr>
            </a:br>
            <a:r>
              <a:rPr lang="fr-FR" sz="3600" dirty="0">
                <a:latin typeface="Castellar" pitchFamily="18" charset="0"/>
              </a:rPr>
              <a:t>- Recyclage Cadres</a:t>
            </a:r>
            <a:br>
              <a:rPr lang="fr-FR" sz="3600" dirty="0">
                <a:latin typeface="Castellar" pitchFamily="18" charset="0"/>
              </a:rPr>
            </a:br>
            <a:r>
              <a:rPr lang="fr-FR" sz="3600" dirty="0">
                <a:latin typeface="Castellar" pitchFamily="18" charset="0"/>
              </a:rPr>
              <a:t>- Quiberon/Belle île</a:t>
            </a:r>
            <a:br>
              <a:rPr lang="fr-FR" sz="3600" dirty="0">
                <a:latin typeface="Castellar" pitchFamily="18" charset="0"/>
              </a:rPr>
            </a:br>
            <a:r>
              <a:rPr lang="fr-FR" sz="3600" dirty="0">
                <a:latin typeface="Castellar" pitchFamily="18" charset="0"/>
              </a:rPr>
              <a:t>- </a:t>
            </a:r>
            <a:r>
              <a:rPr lang="fr-FR" sz="3600" dirty="0" err="1">
                <a:latin typeface="Castellar" pitchFamily="18" charset="0"/>
              </a:rPr>
              <a:t>Glénantha</a:t>
            </a:r>
            <a:br>
              <a:rPr lang="fr-FR" sz="3600" dirty="0">
                <a:latin typeface="Castellar" pitchFamily="18" charset="0"/>
              </a:rPr>
            </a:br>
            <a:br>
              <a:rPr lang="fr-FR" sz="3600" dirty="0">
                <a:latin typeface="Castellar" pitchFamily="18" charset="0"/>
              </a:rPr>
            </a:br>
            <a:r>
              <a:rPr lang="fr-FR" sz="3600" dirty="0">
                <a:latin typeface="Castellar" pitchFamily="18" charset="0"/>
              </a:rPr>
              <a:t>Pas d’</a:t>
            </a:r>
            <a:r>
              <a:rPr lang="fr-FR" sz="3600" dirty="0" err="1">
                <a:latin typeface="Castellar" pitchFamily="18" charset="0"/>
              </a:rPr>
              <a:t>atliers</a:t>
            </a:r>
            <a:r>
              <a:rPr lang="fr-FR" sz="3600" dirty="0">
                <a:latin typeface="Castellar" pitchFamily="18" charset="0"/>
              </a:rPr>
              <a:t>, on a privilégié la formation.</a:t>
            </a:r>
            <a:br>
              <a:rPr lang="fr-FR" sz="3600" dirty="0">
                <a:latin typeface="Castellar" pitchFamily="18" charset="0"/>
              </a:rPr>
            </a:br>
            <a:br>
              <a:rPr lang="fr-FR" sz="3600" dirty="0">
                <a:latin typeface="Castellar" pitchFamily="18" charset="0"/>
              </a:rPr>
            </a:br>
            <a:endParaRPr lang="fr-FR" sz="3600" dirty="0">
              <a:latin typeface="Castellar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WordArt 4">
            <a:extLst>
              <a:ext uri="{FF2B5EF4-FFF2-40B4-BE49-F238E27FC236}">
                <a16:creationId xmlns:a16="http://schemas.microsoft.com/office/drawing/2014/main" id="{9D9B7D1E-E1DF-F79E-AEDB-1604782468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04664"/>
            <a:ext cx="8229600" cy="105571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fr-FR" sz="2400" kern="10" dirty="0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Stage Epaves port en Bessin: </a:t>
            </a:r>
          </a:p>
        </p:txBody>
      </p:sp>
      <p:pic>
        <p:nvPicPr>
          <p:cNvPr id="27653" name="Image 1">
            <a:extLst>
              <a:ext uri="{FF2B5EF4-FFF2-40B4-BE49-F238E27FC236}">
                <a16:creationId xmlns:a16="http://schemas.microsoft.com/office/drawing/2014/main" id="{847B701D-6F57-F86D-121E-3D6995370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787525"/>
            <a:ext cx="60912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10">
            <a:extLst>
              <a:ext uri="{FF2B5EF4-FFF2-40B4-BE49-F238E27FC236}">
                <a16:creationId xmlns:a16="http://schemas.microsoft.com/office/drawing/2014/main" id="{AAFF11E3-DFF6-979E-0B78-08C1C28AC1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5876925"/>
            <a:ext cx="3930650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17 au 19 Septembre 2022: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62822BC0-2001-18B9-CD12-75EADD6F6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343775" cy="413067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FEDEC0A4-4037-240E-E843-6C7715F2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88913"/>
            <a:ext cx="4608513" cy="3455987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EEC4D03A-6962-04A3-1181-48CF8786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33825"/>
            <a:ext cx="3968750" cy="2744788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5">
            <a:extLst>
              <a:ext uri="{FF2B5EF4-FFF2-40B4-BE49-F238E27FC236}">
                <a16:creationId xmlns:a16="http://schemas.microsoft.com/office/drawing/2014/main" id="{A3A10C3D-3C23-B4CD-AAD4-62E403C5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84650"/>
            <a:ext cx="3546475" cy="22415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WordArt 4">
            <a:extLst>
              <a:ext uri="{FF2B5EF4-FFF2-40B4-BE49-F238E27FC236}">
                <a16:creationId xmlns:a16="http://schemas.microsoft.com/office/drawing/2014/main" id="{CC798DD3-28A0-94D1-11B9-5A598076CD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04664"/>
            <a:ext cx="8229600" cy="105571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fr-FR" sz="2400" kern="10" dirty="0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Stage « Recyclage des cadres IDF» : </a:t>
            </a:r>
          </a:p>
        </p:txBody>
      </p:sp>
      <p:sp>
        <p:nvSpPr>
          <p:cNvPr id="30725" name="WordArt 10">
            <a:extLst>
              <a:ext uri="{FF2B5EF4-FFF2-40B4-BE49-F238E27FC236}">
                <a16:creationId xmlns:a16="http://schemas.microsoft.com/office/drawing/2014/main" id="{325BEE71-F334-2E8B-1444-992EF0754D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1693863"/>
            <a:ext cx="5616575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30 Septembre  au 02 Octobre 2022:</a:t>
            </a:r>
          </a:p>
        </p:txBody>
      </p:sp>
      <p:pic>
        <p:nvPicPr>
          <p:cNvPr id="30726" name="Picture 5">
            <a:extLst>
              <a:ext uri="{FF2B5EF4-FFF2-40B4-BE49-F238E27FC236}">
                <a16:creationId xmlns:a16="http://schemas.microsoft.com/office/drawing/2014/main" id="{1401E995-19C2-61D2-FB22-873A40A7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49500"/>
            <a:ext cx="6985000" cy="3929063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7CDD67CB-A367-747E-E042-0D494BA0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3168650" cy="4224337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3CFDF8A9-F261-6133-DFC3-A39F67E0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471988"/>
            <a:ext cx="3910013" cy="1957387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10">
            <a:extLst>
              <a:ext uri="{FF2B5EF4-FFF2-40B4-BE49-F238E27FC236}">
                <a16:creationId xmlns:a16="http://schemas.microsoft.com/office/drawing/2014/main" id="{6B76DDF7-881C-5B91-0B9B-BFB52C2C19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127875" cy="1366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Partie pratique : </a:t>
            </a:r>
          </a:p>
          <a:p>
            <a:pPr algn="ctr"/>
            <a:endParaRPr lang="fr-FR" sz="3200" kern="10"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uach LET"/>
            </a:endParaRPr>
          </a:p>
          <a:p>
            <a:pPr algn="ctr"/>
            <a:endParaRPr lang="fr-FR" sz="3200" kern="10"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uach LET"/>
            </a:endParaRP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FABFDAE1-5DCE-4B95-ED10-E1004006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557338"/>
            <a:ext cx="4332287" cy="243522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WordArt 4">
            <a:extLst>
              <a:ext uri="{FF2B5EF4-FFF2-40B4-BE49-F238E27FC236}">
                <a16:creationId xmlns:a16="http://schemas.microsoft.com/office/drawing/2014/main" id="{706E0FEE-0AB9-2A6F-D3DA-2C930CC79F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04664"/>
            <a:ext cx="8229600" cy="105571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fr-FR" sz="2400" kern="10" dirty="0"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Stage Quiberon / Belle Ile</a:t>
            </a:r>
          </a:p>
        </p:txBody>
      </p:sp>
      <p:pic>
        <p:nvPicPr>
          <p:cNvPr id="32773" name="Image 1">
            <a:extLst>
              <a:ext uri="{FF2B5EF4-FFF2-40B4-BE49-F238E27FC236}">
                <a16:creationId xmlns:a16="http://schemas.microsoft.com/office/drawing/2014/main" id="{5CBA66EF-4AF6-5838-6805-EECB4D34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628775"/>
            <a:ext cx="5967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10">
            <a:extLst>
              <a:ext uri="{FF2B5EF4-FFF2-40B4-BE49-F238E27FC236}">
                <a16:creationId xmlns:a16="http://schemas.microsoft.com/office/drawing/2014/main" id="{0B5801E6-A71D-0925-68A8-76E933E56E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6021388"/>
            <a:ext cx="3930650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fr-FR" sz="3200" kern="1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10 au 11 Juin  2023: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11364959-81CA-2352-5329-1A2A6079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920875"/>
            <a:ext cx="5683250" cy="4262438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0">
            <a:extLst>
              <a:ext uri="{FF2B5EF4-FFF2-40B4-BE49-F238E27FC236}">
                <a16:creationId xmlns:a16="http://schemas.microsoft.com/office/drawing/2014/main" id="{6B03CEED-C10C-FDCF-31EC-7B8AA29B2E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548680"/>
            <a:ext cx="7128792" cy="13681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>
              <a:defRPr/>
            </a:pPr>
            <a:r>
              <a:rPr lang="fr-FR" sz="3200" kern="10" dirty="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Stages tous niveaux.</a:t>
            </a:r>
          </a:p>
          <a:p>
            <a:pPr marL="457200" indent="-457200" algn="ctr">
              <a:buFontTx/>
              <a:buChar char="-"/>
              <a:defRPr/>
            </a:pPr>
            <a:r>
              <a:rPr lang="fr-FR" sz="3200" kern="10" dirty="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Plusieurs 1</a:t>
            </a:r>
            <a:r>
              <a:rPr lang="fr-FR" sz="3200" kern="10" baseline="30000" dirty="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er</a:t>
            </a:r>
            <a:r>
              <a:rPr lang="fr-FR" sz="3200" kern="10" dirty="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 Stage.</a:t>
            </a:r>
          </a:p>
          <a:p>
            <a:pPr marL="457200" indent="-457200" algn="ctr">
              <a:buFontTx/>
              <a:buChar char="-"/>
              <a:defRPr/>
            </a:pPr>
            <a:r>
              <a:rPr lang="fr-FR" sz="3200" kern="10" dirty="0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uach LET"/>
              </a:rPr>
              <a:t> présence de féminine</a:t>
            </a:r>
          </a:p>
          <a:p>
            <a:pPr algn="ctr">
              <a:defRPr/>
            </a:pPr>
            <a:endParaRPr lang="fr-FR" sz="3200" kern="10" dirty="0"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uach LE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Rideau">
  <a:themeElements>
    <a:clrScheme name="Rideau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Ridea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deau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eau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éan">
  <a:themeElements>
    <a:clrScheme name="Océ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é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0</TotalTime>
  <Words>171</Words>
  <Application>Microsoft Office PowerPoint</Application>
  <PresentationFormat>Affichage à l'écran (4:3)</PresentationFormat>
  <Paragraphs>42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Tahoma</vt:lpstr>
      <vt:lpstr>Wingdings</vt:lpstr>
      <vt:lpstr>Castellar</vt:lpstr>
      <vt:lpstr>Ruach LET</vt:lpstr>
      <vt:lpstr>Comic Sans MS</vt:lpstr>
      <vt:lpstr>Rideau</vt:lpstr>
      <vt:lpstr>Océan</vt:lpstr>
      <vt:lpstr>Présentation PowerPoint</vt:lpstr>
      <vt:lpstr>4 stages réalisés : - Stage sur Epaves - Recyclage Cadres - Quiberon/Belle île - Glénantha  Pas d’atliers, on a privilégié la formation.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toto</dc:creator>
  <cp:lastModifiedBy>Patrick LAMERAT</cp:lastModifiedBy>
  <cp:revision>281</cp:revision>
  <dcterms:created xsi:type="dcterms:W3CDTF">2005-02-23T13:08:27Z</dcterms:created>
  <dcterms:modified xsi:type="dcterms:W3CDTF">2023-11-20T17:51:21Z</dcterms:modified>
</cp:coreProperties>
</file>