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77" r:id="rId2"/>
    <p:sldId id="257" r:id="rId3"/>
    <p:sldId id="258" r:id="rId4"/>
    <p:sldId id="259" r:id="rId5"/>
    <p:sldId id="291" r:id="rId6"/>
    <p:sldId id="261" r:id="rId7"/>
    <p:sldId id="292" r:id="rId8"/>
    <p:sldId id="269" r:id="rId9"/>
    <p:sldId id="283" r:id="rId10"/>
    <p:sldId id="293" r:id="rId11"/>
    <p:sldId id="288" r:id="rId12"/>
    <p:sldId id="294" r:id="rId13"/>
    <p:sldId id="295" r:id="rId14"/>
    <p:sldId id="296" r:id="rId15"/>
    <p:sldId id="290" r:id="rId16"/>
  </p:sldIdLst>
  <p:sldSz cx="12192000" cy="6858000"/>
  <p:notesSz cx="6797675" cy="9926638"/>
  <p:defaultTextStyle>
    <a:defPPr>
      <a:defRPr lang="fr-FR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5B3653-1F0D-4884-A1EE-C87EF160EA36}" v="31" dt="2023-10-27T15:06:29.2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94629"/>
  </p:normalViewPr>
  <p:slideViewPr>
    <p:cSldViewPr>
      <p:cViewPr varScale="1">
        <p:scale>
          <a:sx n="87" d="100"/>
          <a:sy n="87" d="100"/>
        </p:scale>
        <p:origin x="108" y="14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UVEAU Antoine (SNCF RESEAU / INFRALOG TRAVAUX ILE DE FRANCE / UP 554)" userId="ee9dd2b3-530c-429a-84eb-69a41a3310ad" providerId="ADAL" clId="{505B3653-1F0D-4884-A1EE-C87EF160EA36}"/>
    <pc:docChg chg="undo custSel addSld delSld modSld modMainMaster">
      <pc:chgData name="FAUVEAU Antoine (SNCF RESEAU / INFRALOG TRAVAUX ILE DE FRANCE / UP 554)" userId="ee9dd2b3-530c-429a-84eb-69a41a3310ad" providerId="ADAL" clId="{505B3653-1F0D-4884-A1EE-C87EF160EA36}" dt="2023-10-08T08:15:03.149" v="2871" actId="20577"/>
      <pc:docMkLst>
        <pc:docMk/>
      </pc:docMkLst>
      <pc:sldChg chg="modSp">
        <pc:chgData name="FAUVEAU Antoine (SNCF RESEAU / INFRALOG TRAVAUX ILE DE FRANCE / UP 554)" userId="ee9dd2b3-530c-429a-84eb-69a41a3310ad" providerId="ADAL" clId="{505B3653-1F0D-4884-A1EE-C87EF160EA36}" dt="2023-10-07T12:41:58.065" v="7" actId="20577"/>
        <pc:sldMkLst>
          <pc:docMk/>
          <pc:sldMk cId="1379312041" sldId="258"/>
        </pc:sldMkLst>
        <pc:graphicFrameChg chg="mod">
          <ac:chgData name="FAUVEAU Antoine (SNCF RESEAU / INFRALOG TRAVAUX ILE DE FRANCE / UP 554)" userId="ee9dd2b3-530c-429a-84eb-69a41a3310ad" providerId="ADAL" clId="{505B3653-1F0D-4884-A1EE-C87EF160EA36}" dt="2023-10-07T12:41:58.065" v="7" actId="20577"/>
          <ac:graphicFrameMkLst>
            <pc:docMk/>
            <pc:sldMk cId="1379312041" sldId="258"/>
            <ac:graphicFrameMk id="9" creationId="{00000000-0000-0000-0000-000000000000}"/>
          </ac:graphicFrameMkLst>
        </pc:graphicFrameChg>
      </pc:sldChg>
      <pc:sldChg chg="addSp delSp modSp mod">
        <pc:chgData name="FAUVEAU Antoine (SNCF RESEAU / INFRALOG TRAVAUX ILE DE FRANCE / UP 554)" userId="ee9dd2b3-530c-429a-84eb-69a41a3310ad" providerId="ADAL" clId="{505B3653-1F0D-4884-A1EE-C87EF160EA36}" dt="2023-10-07T13:52:45.814" v="2781" actId="1076"/>
        <pc:sldMkLst>
          <pc:docMk/>
          <pc:sldMk cId="570004933" sldId="259"/>
        </pc:sldMkLst>
        <pc:spChg chg="mod">
          <ac:chgData name="FAUVEAU Antoine (SNCF RESEAU / INFRALOG TRAVAUX ILE DE FRANCE / UP 554)" userId="ee9dd2b3-530c-429a-84eb-69a41a3310ad" providerId="ADAL" clId="{505B3653-1F0D-4884-A1EE-C87EF160EA36}" dt="2023-10-07T13:48:32.626" v="2483" actId="20577"/>
          <ac:spMkLst>
            <pc:docMk/>
            <pc:sldMk cId="570004933" sldId="259"/>
            <ac:spMk id="2" creationId="{00000000-0000-0000-0000-000000000000}"/>
          </ac:spMkLst>
        </pc:spChg>
        <pc:spChg chg="mod">
          <ac:chgData name="FAUVEAU Antoine (SNCF RESEAU / INFRALOG TRAVAUX ILE DE FRANCE / UP 554)" userId="ee9dd2b3-530c-429a-84eb-69a41a3310ad" providerId="ADAL" clId="{505B3653-1F0D-4884-A1EE-C87EF160EA36}" dt="2023-10-07T13:52:45.814" v="2781" actId="1076"/>
          <ac:spMkLst>
            <pc:docMk/>
            <pc:sldMk cId="570004933" sldId="259"/>
            <ac:spMk id="3" creationId="{00000000-0000-0000-0000-000000000000}"/>
          </ac:spMkLst>
        </pc:spChg>
        <pc:picChg chg="del">
          <ac:chgData name="FAUVEAU Antoine (SNCF RESEAU / INFRALOG TRAVAUX ILE DE FRANCE / UP 554)" userId="ee9dd2b3-530c-429a-84eb-69a41a3310ad" providerId="ADAL" clId="{505B3653-1F0D-4884-A1EE-C87EF160EA36}" dt="2023-10-07T13:02:12.335" v="183" actId="478"/>
          <ac:picMkLst>
            <pc:docMk/>
            <pc:sldMk cId="570004933" sldId="259"/>
            <ac:picMk id="5" creationId="{BB93E01F-3CE4-4361-AE0E-7A23CE1C69EC}"/>
          </ac:picMkLst>
        </pc:picChg>
        <pc:picChg chg="del">
          <ac:chgData name="FAUVEAU Antoine (SNCF RESEAU / INFRALOG TRAVAUX ILE DE FRANCE / UP 554)" userId="ee9dd2b3-530c-429a-84eb-69a41a3310ad" providerId="ADAL" clId="{505B3653-1F0D-4884-A1EE-C87EF160EA36}" dt="2023-10-07T13:02:11.597" v="182" actId="478"/>
          <ac:picMkLst>
            <pc:docMk/>
            <pc:sldMk cId="570004933" sldId="259"/>
            <ac:picMk id="6" creationId="{B031C0EC-C05F-4BC3-B5DC-75786638086B}"/>
          </ac:picMkLst>
        </pc:picChg>
        <pc:picChg chg="add mod">
          <ac:chgData name="FAUVEAU Antoine (SNCF RESEAU / INFRALOG TRAVAUX ILE DE FRANCE / UP 554)" userId="ee9dd2b3-530c-429a-84eb-69a41a3310ad" providerId="ADAL" clId="{505B3653-1F0D-4884-A1EE-C87EF160EA36}" dt="2023-10-07T13:02:28.204" v="190" actId="1076"/>
          <ac:picMkLst>
            <pc:docMk/>
            <pc:sldMk cId="570004933" sldId="259"/>
            <ac:picMk id="7" creationId="{5C679BC7-EB73-EEA6-A0B6-8696DC71210B}"/>
          </ac:picMkLst>
        </pc:picChg>
      </pc:sldChg>
      <pc:sldChg chg="addSp delSp modSp mod">
        <pc:chgData name="FAUVEAU Antoine (SNCF RESEAU / INFRALOG TRAVAUX ILE DE FRANCE / UP 554)" userId="ee9dd2b3-530c-429a-84eb-69a41a3310ad" providerId="ADAL" clId="{505B3653-1F0D-4884-A1EE-C87EF160EA36}" dt="2023-10-07T13:11:07.974" v="702" actId="114"/>
        <pc:sldMkLst>
          <pc:docMk/>
          <pc:sldMk cId="2697638738" sldId="261"/>
        </pc:sldMkLst>
        <pc:spChg chg="mod">
          <ac:chgData name="FAUVEAU Antoine (SNCF RESEAU / INFRALOG TRAVAUX ILE DE FRANCE / UP 554)" userId="ee9dd2b3-530c-429a-84eb-69a41a3310ad" providerId="ADAL" clId="{505B3653-1F0D-4884-A1EE-C87EF160EA36}" dt="2023-10-07T13:09:36.516" v="416" actId="313"/>
          <ac:spMkLst>
            <pc:docMk/>
            <pc:sldMk cId="2697638738" sldId="261"/>
            <ac:spMk id="2" creationId="{00000000-0000-0000-0000-000000000000}"/>
          </ac:spMkLst>
        </pc:spChg>
        <pc:spChg chg="add mod">
          <ac:chgData name="FAUVEAU Antoine (SNCF RESEAU / INFRALOG TRAVAUX ILE DE FRANCE / UP 554)" userId="ee9dd2b3-530c-429a-84eb-69a41a3310ad" providerId="ADAL" clId="{505B3653-1F0D-4884-A1EE-C87EF160EA36}" dt="2023-10-07T13:11:07.974" v="702" actId="114"/>
          <ac:spMkLst>
            <pc:docMk/>
            <pc:sldMk cId="2697638738" sldId="261"/>
            <ac:spMk id="5" creationId="{C1413C03-783C-14CC-6433-3C63506AFF45}"/>
          </ac:spMkLst>
        </pc:spChg>
        <pc:spChg chg="del">
          <ac:chgData name="FAUVEAU Antoine (SNCF RESEAU / INFRALOG TRAVAUX ILE DE FRANCE / UP 554)" userId="ee9dd2b3-530c-429a-84eb-69a41a3310ad" providerId="ADAL" clId="{505B3653-1F0D-4884-A1EE-C87EF160EA36}" dt="2023-10-07T13:09:09.309" v="407" actId="478"/>
          <ac:spMkLst>
            <pc:docMk/>
            <pc:sldMk cId="2697638738" sldId="261"/>
            <ac:spMk id="8" creationId="{00000000-0000-0000-0000-000000000000}"/>
          </ac:spMkLst>
        </pc:spChg>
        <pc:picChg chg="add mod">
          <ac:chgData name="FAUVEAU Antoine (SNCF RESEAU / INFRALOG TRAVAUX ILE DE FRANCE / UP 554)" userId="ee9dd2b3-530c-429a-84eb-69a41a3310ad" providerId="ADAL" clId="{505B3653-1F0D-4884-A1EE-C87EF160EA36}" dt="2023-10-07T13:09:33.625" v="415" actId="1440"/>
          <ac:picMkLst>
            <pc:docMk/>
            <pc:sldMk cId="2697638738" sldId="261"/>
            <ac:picMk id="3" creationId="{738DEA4C-8DE4-70E0-5331-CF1D9BF3E5BE}"/>
          </ac:picMkLst>
        </pc:picChg>
        <pc:picChg chg="add mod">
          <ac:chgData name="FAUVEAU Antoine (SNCF RESEAU / INFRALOG TRAVAUX ILE DE FRANCE / UP 554)" userId="ee9dd2b3-530c-429a-84eb-69a41a3310ad" providerId="ADAL" clId="{505B3653-1F0D-4884-A1EE-C87EF160EA36}" dt="2023-10-07T13:09:33.625" v="415" actId="1440"/>
          <ac:picMkLst>
            <pc:docMk/>
            <pc:sldMk cId="2697638738" sldId="261"/>
            <ac:picMk id="4" creationId="{E4CACF96-81B6-6C28-B3E4-7C311BDFBB6C}"/>
          </ac:picMkLst>
        </pc:picChg>
      </pc:sldChg>
      <pc:sldChg chg="modSp mod">
        <pc:chgData name="FAUVEAU Antoine (SNCF RESEAU / INFRALOG TRAVAUX ILE DE FRANCE / UP 554)" userId="ee9dd2b3-530c-429a-84eb-69a41a3310ad" providerId="ADAL" clId="{505B3653-1F0D-4884-A1EE-C87EF160EA36}" dt="2023-10-07T13:17:40.537" v="1025" actId="20577"/>
        <pc:sldMkLst>
          <pc:docMk/>
          <pc:sldMk cId="1641373403" sldId="269"/>
        </pc:sldMkLst>
        <pc:graphicFrameChg chg="modGraphic">
          <ac:chgData name="FAUVEAU Antoine (SNCF RESEAU / INFRALOG TRAVAUX ILE DE FRANCE / UP 554)" userId="ee9dd2b3-530c-429a-84eb-69a41a3310ad" providerId="ADAL" clId="{505B3653-1F0D-4884-A1EE-C87EF160EA36}" dt="2023-10-07T13:17:40.537" v="1025" actId="20577"/>
          <ac:graphicFrameMkLst>
            <pc:docMk/>
            <pc:sldMk cId="1641373403" sldId="269"/>
            <ac:graphicFrameMk id="2" creationId="{5A3E8C3F-53A8-4E2C-A3FA-3B7136F62306}"/>
          </ac:graphicFrameMkLst>
        </pc:graphicFrameChg>
      </pc:sldChg>
      <pc:sldChg chg="modSp mod">
        <pc:chgData name="FAUVEAU Antoine (SNCF RESEAU / INFRALOG TRAVAUX ILE DE FRANCE / UP 554)" userId="ee9dd2b3-530c-429a-84eb-69a41a3310ad" providerId="ADAL" clId="{505B3653-1F0D-4884-A1EE-C87EF160EA36}" dt="2023-10-07T12:41:03.108" v="1" actId="20577"/>
        <pc:sldMkLst>
          <pc:docMk/>
          <pc:sldMk cId="1715330346" sldId="277"/>
        </pc:sldMkLst>
        <pc:spChg chg="mod">
          <ac:chgData name="FAUVEAU Antoine (SNCF RESEAU / INFRALOG TRAVAUX ILE DE FRANCE / UP 554)" userId="ee9dd2b3-530c-429a-84eb-69a41a3310ad" providerId="ADAL" clId="{505B3653-1F0D-4884-A1EE-C87EF160EA36}" dt="2023-10-07T12:41:03.108" v="1" actId="20577"/>
          <ac:spMkLst>
            <pc:docMk/>
            <pc:sldMk cId="1715330346" sldId="277"/>
            <ac:spMk id="7" creationId="{00000000-0000-0000-0000-000000000000}"/>
          </ac:spMkLst>
        </pc:spChg>
      </pc:sldChg>
      <pc:sldChg chg="del">
        <pc:chgData name="FAUVEAU Antoine (SNCF RESEAU / INFRALOG TRAVAUX ILE DE FRANCE / UP 554)" userId="ee9dd2b3-530c-429a-84eb-69a41a3310ad" providerId="ADAL" clId="{505B3653-1F0D-4884-A1EE-C87EF160EA36}" dt="2023-10-07T13:38:19.271" v="1774" actId="47"/>
        <pc:sldMkLst>
          <pc:docMk/>
          <pc:sldMk cId="283951265" sldId="282"/>
        </pc:sldMkLst>
      </pc:sldChg>
      <pc:sldChg chg="addSp delSp modSp mod">
        <pc:chgData name="FAUVEAU Antoine (SNCF RESEAU / INFRALOG TRAVAUX ILE DE FRANCE / UP 554)" userId="ee9dd2b3-530c-429a-84eb-69a41a3310ad" providerId="ADAL" clId="{505B3653-1F0D-4884-A1EE-C87EF160EA36}" dt="2023-10-07T13:54:03.240" v="2864" actId="1076"/>
        <pc:sldMkLst>
          <pc:docMk/>
          <pc:sldMk cId="1992487722" sldId="283"/>
        </pc:sldMkLst>
        <pc:spChg chg="add del">
          <ac:chgData name="FAUVEAU Antoine (SNCF RESEAU / INFRALOG TRAVAUX ILE DE FRANCE / UP 554)" userId="ee9dd2b3-530c-429a-84eb-69a41a3310ad" providerId="ADAL" clId="{505B3653-1F0D-4884-A1EE-C87EF160EA36}" dt="2023-10-07T13:19:31.724" v="1028"/>
          <ac:spMkLst>
            <pc:docMk/>
            <pc:sldMk cId="1992487722" sldId="283"/>
            <ac:spMk id="2" creationId="{963E920F-8C7A-7956-CC09-C74DE7E7E660}"/>
          </ac:spMkLst>
        </pc:spChg>
        <pc:spChg chg="mod">
          <ac:chgData name="FAUVEAU Antoine (SNCF RESEAU / INFRALOG TRAVAUX ILE DE FRANCE / UP 554)" userId="ee9dd2b3-530c-429a-84eb-69a41a3310ad" providerId="ADAL" clId="{505B3653-1F0D-4884-A1EE-C87EF160EA36}" dt="2023-10-07T13:21:44.240" v="1159" actId="20577"/>
          <ac:spMkLst>
            <pc:docMk/>
            <pc:sldMk cId="1992487722" sldId="283"/>
            <ac:spMk id="6" creationId="{FF51E658-0BBC-4BCC-AE7C-BF8D6BE6E44B}"/>
          </ac:spMkLst>
        </pc:spChg>
        <pc:spChg chg="mod">
          <ac:chgData name="FAUVEAU Antoine (SNCF RESEAU / INFRALOG TRAVAUX ILE DE FRANCE / UP 554)" userId="ee9dd2b3-530c-429a-84eb-69a41a3310ad" providerId="ADAL" clId="{505B3653-1F0D-4884-A1EE-C87EF160EA36}" dt="2023-10-07T13:21:34.143" v="1154" actId="20577"/>
          <ac:spMkLst>
            <pc:docMk/>
            <pc:sldMk cId="1992487722" sldId="283"/>
            <ac:spMk id="8" creationId="{88C5DA62-D455-4745-A0A8-3A8E11207A4B}"/>
          </ac:spMkLst>
        </pc:spChg>
        <pc:spChg chg="add mod">
          <ac:chgData name="FAUVEAU Antoine (SNCF RESEAU / INFRALOG TRAVAUX ILE DE FRANCE / UP 554)" userId="ee9dd2b3-530c-429a-84eb-69a41a3310ad" providerId="ADAL" clId="{505B3653-1F0D-4884-A1EE-C87EF160EA36}" dt="2023-10-07T13:21:04.553" v="1146" actId="1076"/>
          <ac:spMkLst>
            <pc:docMk/>
            <pc:sldMk cId="1992487722" sldId="283"/>
            <ac:spMk id="10" creationId="{4589F2F8-1673-8D9A-DC5E-EE1CEEB092AF}"/>
          </ac:spMkLst>
        </pc:spChg>
        <pc:picChg chg="add mod modCrop">
          <ac:chgData name="FAUVEAU Antoine (SNCF RESEAU / INFRALOG TRAVAUX ILE DE FRANCE / UP 554)" userId="ee9dd2b3-530c-429a-84eb-69a41a3310ad" providerId="ADAL" clId="{505B3653-1F0D-4884-A1EE-C87EF160EA36}" dt="2023-10-07T13:53:57.564" v="2861" actId="1076"/>
          <ac:picMkLst>
            <pc:docMk/>
            <pc:sldMk cId="1992487722" sldId="283"/>
            <ac:picMk id="3" creationId="{B53E215C-9123-8715-81F4-6FC802BC0578}"/>
          </ac:picMkLst>
        </pc:picChg>
        <pc:picChg chg="del">
          <ac:chgData name="FAUVEAU Antoine (SNCF RESEAU / INFRALOG TRAVAUX ILE DE FRANCE / UP 554)" userId="ee9dd2b3-530c-429a-84eb-69a41a3310ad" providerId="ADAL" clId="{505B3653-1F0D-4884-A1EE-C87EF160EA36}" dt="2023-10-07T13:19:28.508" v="1026" actId="478"/>
          <ac:picMkLst>
            <pc:docMk/>
            <pc:sldMk cId="1992487722" sldId="283"/>
            <ac:picMk id="5" creationId="{2B7F88E2-409E-47C5-96AA-88005CAC9DD4}"/>
          </ac:picMkLst>
        </pc:picChg>
        <pc:picChg chg="del">
          <ac:chgData name="FAUVEAU Antoine (SNCF RESEAU / INFRALOG TRAVAUX ILE DE FRANCE / UP 554)" userId="ee9dd2b3-530c-429a-84eb-69a41a3310ad" providerId="ADAL" clId="{505B3653-1F0D-4884-A1EE-C87EF160EA36}" dt="2023-10-07T13:20:13.835" v="1037" actId="478"/>
          <ac:picMkLst>
            <pc:docMk/>
            <pc:sldMk cId="1992487722" sldId="283"/>
            <ac:picMk id="7" creationId="{AEA8C9B3-1E4E-444D-A271-48B507F75A40}"/>
          </ac:picMkLst>
        </pc:picChg>
        <pc:picChg chg="add mod">
          <ac:chgData name="FAUVEAU Antoine (SNCF RESEAU / INFRALOG TRAVAUX ILE DE FRANCE / UP 554)" userId="ee9dd2b3-530c-429a-84eb-69a41a3310ad" providerId="ADAL" clId="{505B3653-1F0D-4884-A1EE-C87EF160EA36}" dt="2023-10-07T13:54:03.240" v="2864" actId="1076"/>
          <ac:picMkLst>
            <pc:docMk/>
            <pc:sldMk cId="1992487722" sldId="283"/>
            <ac:picMk id="9" creationId="{771E28C7-F308-98B9-2AE7-5D6B2AB3632B}"/>
          </ac:picMkLst>
        </pc:picChg>
      </pc:sldChg>
      <pc:sldChg chg="addSp delSp modSp del mod">
        <pc:chgData name="FAUVEAU Antoine (SNCF RESEAU / INFRALOG TRAVAUX ILE DE FRANCE / UP 554)" userId="ee9dd2b3-530c-429a-84eb-69a41a3310ad" providerId="ADAL" clId="{505B3653-1F0D-4884-A1EE-C87EF160EA36}" dt="2023-10-07T13:38:19.271" v="1774" actId="47"/>
        <pc:sldMkLst>
          <pc:docMk/>
          <pc:sldMk cId="523494518" sldId="284"/>
        </pc:sldMkLst>
        <pc:spChg chg="mod">
          <ac:chgData name="FAUVEAU Antoine (SNCF RESEAU / INFRALOG TRAVAUX ILE DE FRANCE / UP 554)" userId="ee9dd2b3-530c-429a-84eb-69a41a3310ad" providerId="ADAL" clId="{505B3653-1F0D-4884-A1EE-C87EF160EA36}" dt="2023-10-07T13:37:01.859" v="1768" actId="6549"/>
          <ac:spMkLst>
            <pc:docMk/>
            <pc:sldMk cId="523494518" sldId="284"/>
            <ac:spMk id="4" creationId="{D52E8BE7-E95B-4EA3-856A-346A64F311B0}"/>
          </ac:spMkLst>
        </pc:spChg>
        <pc:spChg chg="mod">
          <ac:chgData name="FAUVEAU Antoine (SNCF RESEAU / INFRALOG TRAVAUX ILE DE FRANCE / UP 554)" userId="ee9dd2b3-530c-429a-84eb-69a41a3310ad" providerId="ADAL" clId="{505B3653-1F0D-4884-A1EE-C87EF160EA36}" dt="2023-10-07T13:37:22.644" v="1773" actId="1076"/>
          <ac:spMkLst>
            <pc:docMk/>
            <pc:sldMk cId="523494518" sldId="284"/>
            <ac:spMk id="8" creationId="{54533222-342E-4860-A9DB-EED8421D2E61}"/>
          </ac:spMkLst>
        </pc:spChg>
        <pc:picChg chg="add mod">
          <ac:chgData name="FAUVEAU Antoine (SNCF RESEAU / INFRALOG TRAVAUX ILE DE FRANCE / UP 554)" userId="ee9dd2b3-530c-429a-84eb-69a41a3310ad" providerId="ADAL" clId="{505B3653-1F0D-4884-A1EE-C87EF160EA36}" dt="2023-10-07T13:34:38.108" v="1735" actId="1440"/>
          <ac:picMkLst>
            <pc:docMk/>
            <pc:sldMk cId="523494518" sldId="284"/>
            <ac:picMk id="2" creationId="{FB354371-9B0B-50CC-F129-7ED3E9C205CA}"/>
          </ac:picMkLst>
        </pc:picChg>
        <pc:picChg chg="del">
          <ac:chgData name="FAUVEAU Antoine (SNCF RESEAU / INFRALOG TRAVAUX ILE DE FRANCE / UP 554)" userId="ee9dd2b3-530c-429a-84eb-69a41a3310ad" providerId="ADAL" clId="{505B3653-1F0D-4884-A1EE-C87EF160EA36}" dt="2023-10-07T13:34:26.517" v="1729" actId="478"/>
          <ac:picMkLst>
            <pc:docMk/>
            <pc:sldMk cId="523494518" sldId="284"/>
            <ac:picMk id="5" creationId="{2D1F97EC-A3B7-4DFC-BF24-3732334978D1}"/>
          </ac:picMkLst>
        </pc:picChg>
        <pc:picChg chg="del">
          <ac:chgData name="FAUVEAU Antoine (SNCF RESEAU / INFRALOG TRAVAUX ILE DE FRANCE / UP 554)" userId="ee9dd2b3-530c-429a-84eb-69a41a3310ad" providerId="ADAL" clId="{505B3653-1F0D-4884-A1EE-C87EF160EA36}" dt="2023-10-07T13:34:27.171" v="1730" actId="478"/>
          <ac:picMkLst>
            <pc:docMk/>
            <pc:sldMk cId="523494518" sldId="284"/>
            <ac:picMk id="6" creationId="{8277B609-51A4-4F1D-9CE1-34DF9CB74034}"/>
          </ac:picMkLst>
        </pc:picChg>
        <pc:picChg chg="mod">
          <ac:chgData name="FAUVEAU Antoine (SNCF RESEAU / INFRALOG TRAVAUX ILE DE FRANCE / UP 554)" userId="ee9dd2b3-530c-429a-84eb-69a41a3310ad" providerId="ADAL" clId="{505B3653-1F0D-4884-A1EE-C87EF160EA36}" dt="2023-10-07T13:34:40.050" v="1736" actId="1076"/>
          <ac:picMkLst>
            <pc:docMk/>
            <pc:sldMk cId="523494518" sldId="284"/>
            <ac:picMk id="7" creationId="{B883D65A-3A34-4E60-905C-70A6E8F7FF42}"/>
          </ac:picMkLst>
        </pc:picChg>
      </pc:sldChg>
      <pc:sldChg chg="del">
        <pc:chgData name="FAUVEAU Antoine (SNCF RESEAU / INFRALOG TRAVAUX ILE DE FRANCE / UP 554)" userId="ee9dd2b3-530c-429a-84eb-69a41a3310ad" providerId="ADAL" clId="{505B3653-1F0D-4884-A1EE-C87EF160EA36}" dt="2023-10-07T13:38:19.271" v="1774" actId="47"/>
        <pc:sldMkLst>
          <pc:docMk/>
          <pc:sldMk cId="2854651688" sldId="285"/>
        </pc:sldMkLst>
      </pc:sldChg>
      <pc:sldChg chg="del">
        <pc:chgData name="FAUVEAU Antoine (SNCF RESEAU / INFRALOG TRAVAUX ILE DE FRANCE / UP 554)" userId="ee9dd2b3-530c-429a-84eb-69a41a3310ad" providerId="ADAL" clId="{505B3653-1F0D-4884-A1EE-C87EF160EA36}" dt="2023-10-07T13:38:19.271" v="1774" actId="47"/>
        <pc:sldMkLst>
          <pc:docMk/>
          <pc:sldMk cId="1000979384" sldId="286"/>
        </pc:sldMkLst>
      </pc:sldChg>
      <pc:sldChg chg="del">
        <pc:chgData name="FAUVEAU Antoine (SNCF RESEAU / INFRALOG TRAVAUX ILE DE FRANCE / UP 554)" userId="ee9dd2b3-530c-429a-84eb-69a41a3310ad" providerId="ADAL" clId="{505B3653-1F0D-4884-A1EE-C87EF160EA36}" dt="2023-10-07T13:38:19.271" v="1774" actId="47"/>
        <pc:sldMkLst>
          <pc:docMk/>
          <pc:sldMk cId="754857838" sldId="287"/>
        </pc:sldMkLst>
      </pc:sldChg>
      <pc:sldChg chg="modSp mod">
        <pc:chgData name="FAUVEAU Antoine (SNCF RESEAU / INFRALOG TRAVAUX ILE DE FRANCE / UP 554)" userId="ee9dd2b3-530c-429a-84eb-69a41a3310ad" providerId="ADAL" clId="{505B3653-1F0D-4884-A1EE-C87EF160EA36}" dt="2023-10-07T13:35:26.681" v="1738" actId="20577"/>
        <pc:sldMkLst>
          <pc:docMk/>
          <pc:sldMk cId="1722259519" sldId="288"/>
        </pc:sldMkLst>
        <pc:spChg chg="mod">
          <ac:chgData name="FAUVEAU Antoine (SNCF RESEAU / INFRALOG TRAVAUX ILE DE FRANCE / UP 554)" userId="ee9dd2b3-530c-429a-84eb-69a41a3310ad" providerId="ADAL" clId="{505B3653-1F0D-4884-A1EE-C87EF160EA36}" dt="2023-10-07T13:35:26.681" v="1738" actId="20577"/>
          <ac:spMkLst>
            <pc:docMk/>
            <pc:sldMk cId="1722259519" sldId="288"/>
            <ac:spMk id="3" creationId="{3D209B01-F91A-43C2-AEC8-2458733A652B}"/>
          </ac:spMkLst>
        </pc:spChg>
      </pc:sldChg>
      <pc:sldChg chg="addSp delSp modSp mod">
        <pc:chgData name="FAUVEAU Antoine (SNCF RESEAU / INFRALOG TRAVAUX ILE DE FRANCE / UP 554)" userId="ee9dd2b3-530c-429a-84eb-69a41a3310ad" providerId="ADAL" clId="{505B3653-1F0D-4884-A1EE-C87EF160EA36}" dt="2023-10-07T13:53:17.543" v="2854" actId="5793"/>
        <pc:sldMkLst>
          <pc:docMk/>
          <pc:sldMk cId="1159808631" sldId="291"/>
        </pc:sldMkLst>
        <pc:spChg chg="mod">
          <ac:chgData name="FAUVEAU Antoine (SNCF RESEAU / INFRALOG TRAVAUX ILE DE FRANCE / UP 554)" userId="ee9dd2b3-530c-429a-84eb-69a41a3310ad" providerId="ADAL" clId="{505B3653-1F0D-4884-A1EE-C87EF160EA36}" dt="2023-10-07T13:06:05.105" v="367" actId="1076"/>
          <ac:spMkLst>
            <pc:docMk/>
            <pc:sldMk cId="1159808631" sldId="291"/>
            <ac:spMk id="2" creationId="{BBC90A2A-EEBC-4EDE-AA46-25598F40177D}"/>
          </ac:spMkLst>
        </pc:spChg>
        <pc:spChg chg="mod">
          <ac:chgData name="FAUVEAU Antoine (SNCF RESEAU / INFRALOG TRAVAUX ILE DE FRANCE / UP 554)" userId="ee9dd2b3-530c-429a-84eb-69a41a3310ad" providerId="ADAL" clId="{505B3653-1F0D-4884-A1EE-C87EF160EA36}" dt="2023-10-07T13:53:17.543" v="2854" actId="5793"/>
          <ac:spMkLst>
            <pc:docMk/>
            <pc:sldMk cId="1159808631" sldId="291"/>
            <ac:spMk id="3" creationId="{E45A82C0-BBBF-4C34-B577-933A9BF7D7F5}"/>
          </ac:spMkLst>
        </pc:spChg>
        <pc:spChg chg="add del">
          <ac:chgData name="FAUVEAU Antoine (SNCF RESEAU / INFRALOG TRAVAUX ILE DE FRANCE / UP 554)" userId="ee9dd2b3-530c-429a-84eb-69a41a3310ad" providerId="ADAL" clId="{505B3653-1F0D-4884-A1EE-C87EF160EA36}" dt="2023-10-07T13:06:38.351" v="370"/>
          <ac:spMkLst>
            <pc:docMk/>
            <pc:sldMk cId="1159808631" sldId="291"/>
            <ac:spMk id="4" creationId="{C6946CA7-F52B-1901-9FEE-F8781B7C423A}"/>
          </ac:spMkLst>
        </pc:spChg>
        <pc:picChg chg="add mod">
          <ac:chgData name="FAUVEAU Antoine (SNCF RESEAU / INFRALOG TRAVAUX ILE DE FRANCE / UP 554)" userId="ee9dd2b3-530c-429a-84eb-69a41a3310ad" providerId="ADAL" clId="{505B3653-1F0D-4884-A1EE-C87EF160EA36}" dt="2023-10-07T13:06:56.641" v="381" actId="1076"/>
          <ac:picMkLst>
            <pc:docMk/>
            <pc:sldMk cId="1159808631" sldId="291"/>
            <ac:picMk id="5" creationId="{2D97696D-E68A-7AE0-90A7-FB947CA11084}"/>
          </ac:picMkLst>
        </pc:picChg>
      </pc:sldChg>
      <pc:sldChg chg="addSp delSp modSp new mod">
        <pc:chgData name="FAUVEAU Antoine (SNCF RESEAU / INFRALOG TRAVAUX ILE DE FRANCE / UP 554)" userId="ee9dd2b3-530c-429a-84eb-69a41a3310ad" providerId="ADAL" clId="{505B3653-1F0D-4884-A1EE-C87EF160EA36}" dt="2023-10-08T08:15:03.149" v="2871" actId="20577"/>
        <pc:sldMkLst>
          <pc:docMk/>
          <pc:sldMk cId="454888873" sldId="292"/>
        </pc:sldMkLst>
        <pc:spChg chg="mod">
          <ac:chgData name="FAUVEAU Antoine (SNCF RESEAU / INFRALOG TRAVAUX ILE DE FRANCE / UP 554)" userId="ee9dd2b3-530c-429a-84eb-69a41a3310ad" providerId="ADAL" clId="{505B3653-1F0D-4884-A1EE-C87EF160EA36}" dt="2023-10-08T08:15:03.149" v="2871" actId="20577"/>
          <ac:spMkLst>
            <pc:docMk/>
            <pc:sldMk cId="454888873" sldId="292"/>
            <ac:spMk id="2" creationId="{10C22F95-C7C8-A33D-563F-0B2DA3B10704}"/>
          </ac:spMkLst>
        </pc:spChg>
        <pc:spChg chg="del">
          <ac:chgData name="FAUVEAU Antoine (SNCF RESEAU / INFRALOG TRAVAUX ILE DE FRANCE / UP 554)" userId="ee9dd2b3-530c-429a-84eb-69a41a3310ad" providerId="ADAL" clId="{505B3653-1F0D-4884-A1EE-C87EF160EA36}" dt="2023-10-07T13:11:42.542" v="799" actId="478"/>
          <ac:spMkLst>
            <pc:docMk/>
            <pc:sldMk cId="454888873" sldId="292"/>
            <ac:spMk id="3" creationId="{79253232-AA98-BB32-2203-DC6B3D7A19EF}"/>
          </ac:spMkLst>
        </pc:spChg>
        <pc:spChg chg="add del">
          <ac:chgData name="FAUVEAU Antoine (SNCF RESEAU / INFRALOG TRAVAUX ILE DE FRANCE / UP 554)" userId="ee9dd2b3-530c-429a-84eb-69a41a3310ad" providerId="ADAL" clId="{505B3653-1F0D-4884-A1EE-C87EF160EA36}" dt="2023-10-07T13:11:58.947" v="803"/>
          <ac:spMkLst>
            <pc:docMk/>
            <pc:sldMk cId="454888873" sldId="292"/>
            <ac:spMk id="4" creationId="{A1A43D10-103C-C3EB-3123-516AF698325B}"/>
          </ac:spMkLst>
        </pc:spChg>
        <pc:spChg chg="add mod">
          <ac:chgData name="FAUVEAU Antoine (SNCF RESEAU / INFRALOG TRAVAUX ILE DE FRANCE / UP 554)" userId="ee9dd2b3-530c-429a-84eb-69a41a3310ad" providerId="ADAL" clId="{505B3653-1F0D-4884-A1EE-C87EF160EA36}" dt="2023-10-07T13:14:09.187" v="955" actId="1076"/>
          <ac:spMkLst>
            <pc:docMk/>
            <pc:sldMk cId="454888873" sldId="292"/>
            <ac:spMk id="6" creationId="{DEE786C7-976C-0A7D-9438-B180A41399CA}"/>
          </ac:spMkLst>
        </pc:spChg>
        <pc:picChg chg="add mod">
          <ac:chgData name="FAUVEAU Antoine (SNCF RESEAU / INFRALOG TRAVAUX ILE DE FRANCE / UP 554)" userId="ee9dd2b3-530c-429a-84eb-69a41a3310ad" providerId="ADAL" clId="{505B3653-1F0D-4884-A1EE-C87EF160EA36}" dt="2023-10-07T13:12:10.731" v="808" actId="1440"/>
          <ac:picMkLst>
            <pc:docMk/>
            <pc:sldMk cId="454888873" sldId="292"/>
            <ac:picMk id="5" creationId="{C3382FDE-29A1-3A7F-20D0-02ED17E90C63}"/>
          </ac:picMkLst>
        </pc:picChg>
      </pc:sldChg>
      <pc:sldChg chg="addSp modSp new mod">
        <pc:chgData name="FAUVEAU Antoine (SNCF RESEAU / INFRALOG TRAVAUX ILE DE FRANCE / UP 554)" userId="ee9dd2b3-530c-429a-84eb-69a41a3310ad" providerId="ADAL" clId="{505B3653-1F0D-4884-A1EE-C87EF160EA36}" dt="2023-10-07T13:27:02.974" v="1512" actId="20577"/>
        <pc:sldMkLst>
          <pc:docMk/>
          <pc:sldMk cId="1789194973" sldId="293"/>
        </pc:sldMkLst>
        <pc:spChg chg="mod">
          <ac:chgData name="FAUVEAU Antoine (SNCF RESEAU / INFRALOG TRAVAUX ILE DE FRANCE / UP 554)" userId="ee9dd2b3-530c-429a-84eb-69a41a3310ad" providerId="ADAL" clId="{505B3653-1F0D-4884-A1EE-C87EF160EA36}" dt="2023-10-07T13:24:10.010" v="1279" actId="1076"/>
          <ac:spMkLst>
            <pc:docMk/>
            <pc:sldMk cId="1789194973" sldId="293"/>
            <ac:spMk id="2" creationId="{BF4B7920-AF10-84B6-86ED-801FEE0E69BB}"/>
          </ac:spMkLst>
        </pc:spChg>
        <pc:spChg chg="mod">
          <ac:chgData name="FAUVEAU Antoine (SNCF RESEAU / INFRALOG TRAVAUX ILE DE FRANCE / UP 554)" userId="ee9dd2b3-530c-429a-84eb-69a41a3310ad" providerId="ADAL" clId="{505B3653-1F0D-4884-A1EE-C87EF160EA36}" dt="2023-10-07T13:25:04.096" v="1290" actId="1076"/>
          <ac:spMkLst>
            <pc:docMk/>
            <pc:sldMk cId="1789194973" sldId="293"/>
            <ac:spMk id="3" creationId="{2336FBD3-109A-64D5-53E0-F0D91A0B44D0}"/>
          </ac:spMkLst>
        </pc:spChg>
        <pc:spChg chg="add mod">
          <ac:chgData name="FAUVEAU Antoine (SNCF RESEAU / INFRALOG TRAVAUX ILE DE FRANCE / UP 554)" userId="ee9dd2b3-530c-429a-84eb-69a41a3310ad" providerId="ADAL" clId="{505B3653-1F0D-4884-A1EE-C87EF160EA36}" dt="2023-10-07T13:27:02.974" v="1512" actId="20577"/>
          <ac:spMkLst>
            <pc:docMk/>
            <pc:sldMk cId="1789194973" sldId="293"/>
            <ac:spMk id="6" creationId="{5FBAA315-CFAB-A4D9-E0DB-F31C80EE0B9E}"/>
          </ac:spMkLst>
        </pc:spChg>
        <pc:picChg chg="add mod">
          <ac:chgData name="FAUVEAU Antoine (SNCF RESEAU / INFRALOG TRAVAUX ILE DE FRANCE / UP 554)" userId="ee9dd2b3-530c-429a-84eb-69a41a3310ad" providerId="ADAL" clId="{505B3653-1F0D-4884-A1EE-C87EF160EA36}" dt="2023-10-07T13:25:08.052" v="1292" actId="1076"/>
          <ac:picMkLst>
            <pc:docMk/>
            <pc:sldMk cId="1789194973" sldId="293"/>
            <ac:picMk id="4" creationId="{6293182C-110B-132F-29F3-383A5317730F}"/>
          </ac:picMkLst>
        </pc:picChg>
        <pc:picChg chg="add mod">
          <ac:chgData name="FAUVEAU Antoine (SNCF RESEAU / INFRALOG TRAVAUX ILE DE FRANCE / UP 554)" userId="ee9dd2b3-530c-429a-84eb-69a41a3310ad" providerId="ADAL" clId="{505B3653-1F0D-4884-A1EE-C87EF160EA36}" dt="2023-10-07T13:25:06.545" v="1291" actId="1076"/>
          <ac:picMkLst>
            <pc:docMk/>
            <pc:sldMk cId="1789194973" sldId="293"/>
            <ac:picMk id="5" creationId="{BA72F77D-7D70-AF40-6B7C-80BA2A321F84}"/>
          </ac:picMkLst>
        </pc:picChg>
      </pc:sldChg>
      <pc:sldChg chg="addSp delSp modSp new mod">
        <pc:chgData name="FAUVEAU Antoine (SNCF RESEAU / INFRALOG TRAVAUX ILE DE FRANCE / UP 554)" userId="ee9dd2b3-530c-429a-84eb-69a41a3310ad" providerId="ADAL" clId="{505B3653-1F0D-4884-A1EE-C87EF160EA36}" dt="2023-10-07T13:34:05.290" v="1728" actId="1440"/>
        <pc:sldMkLst>
          <pc:docMk/>
          <pc:sldMk cId="3909276252" sldId="294"/>
        </pc:sldMkLst>
        <pc:spChg chg="mod">
          <ac:chgData name="FAUVEAU Antoine (SNCF RESEAU / INFRALOG TRAVAUX ILE DE FRANCE / UP 554)" userId="ee9dd2b3-530c-429a-84eb-69a41a3310ad" providerId="ADAL" clId="{505B3653-1F0D-4884-A1EE-C87EF160EA36}" dt="2023-10-07T13:33:25.163" v="1713" actId="1076"/>
          <ac:spMkLst>
            <pc:docMk/>
            <pc:sldMk cId="3909276252" sldId="294"/>
            <ac:spMk id="2" creationId="{C1976922-16C3-5FD5-A668-00C54737D45B}"/>
          </ac:spMkLst>
        </pc:spChg>
        <pc:spChg chg="del">
          <ac:chgData name="FAUVEAU Antoine (SNCF RESEAU / INFRALOG TRAVAUX ILE DE FRANCE / UP 554)" userId="ee9dd2b3-530c-429a-84eb-69a41a3310ad" providerId="ADAL" clId="{505B3653-1F0D-4884-A1EE-C87EF160EA36}" dt="2023-10-07T13:32:28.022" v="1693" actId="478"/>
          <ac:spMkLst>
            <pc:docMk/>
            <pc:sldMk cId="3909276252" sldId="294"/>
            <ac:spMk id="3" creationId="{35EDEB27-7A8A-D444-B8BB-31276096A268}"/>
          </ac:spMkLst>
        </pc:spChg>
        <pc:spChg chg="add del">
          <ac:chgData name="FAUVEAU Antoine (SNCF RESEAU / INFRALOG TRAVAUX ILE DE FRANCE / UP 554)" userId="ee9dd2b3-530c-429a-84eb-69a41a3310ad" providerId="ADAL" clId="{505B3653-1F0D-4884-A1EE-C87EF160EA36}" dt="2023-10-07T13:32:34.103" v="1695"/>
          <ac:spMkLst>
            <pc:docMk/>
            <pc:sldMk cId="3909276252" sldId="294"/>
            <ac:spMk id="4" creationId="{35AE7EF2-2DC5-40F0-CD9B-1F935B24BFBC}"/>
          </ac:spMkLst>
        </pc:spChg>
        <pc:picChg chg="add mod">
          <ac:chgData name="FAUVEAU Antoine (SNCF RESEAU / INFRALOG TRAVAUX ILE DE FRANCE / UP 554)" userId="ee9dd2b3-530c-429a-84eb-69a41a3310ad" providerId="ADAL" clId="{505B3653-1F0D-4884-A1EE-C87EF160EA36}" dt="2023-10-07T13:34:05.290" v="1728" actId="1440"/>
          <ac:picMkLst>
            <pc:docMk/>
            <pc:sldMk cId="3909276252" sldId="294"/>
            <ac:picMk id="5" creationId="{BF4D0479-1429-CD19-3189-26BF4656A9CE}"/>
          </ac:picMkLst>
        </pc:picChg>
        <pc:picChg chg="add mod">
          <ac:chgData name="FAUVEAU Antoine (SNCF RESEAU / INFRALOG TRAVAUX ILE DE FRANCE / UP 554)" userId="ee9dd2b3-530c-429a-84eb-69a41a3310ad" providerId="ADAL" clId="{505B3653-1F0D-4884-A1EE-C87EF160EA36}" dt="2023-10-07T13:34:05.290" v="1728" actId="1440"/>
          <ac:picMkLst>
            <pc:docMk/>
            <pc:sldMk cId="3909276252" sldId="294"/>
            <ac:picMk id="6" creationId="{1F0ADF7A-F2A8-670C-81F7-FA132F24F29C}"/>
          </ac:picMkLst>
        </pc:picChg>
        <pc:picChg chg="add mod">
          <ac:chgData name="FAUVEAU Antoine (SNCF RESEAU / INFRALOG TRAVAUX ILE DE FRANCE / UP 554)" userId="ee9dd2b3-530c-429a-84eb-69a41a3310ad" providerId="ADAL" clId="{505B3653-1F0D-4884-A1EE-C87EF160EA36}" dt="2023-10-07T13:34:05.290" v="1728" actId="1440"/>
          <ac:picMkLst>
            <pc:docMk/>
            <pc:sldMk cId="3909276252" sldId="294"/>
            <ac:picMk id="7" creationId="{E6BC3FF2-B4D7-2BE8-3D11-D07A7FDD2C69}"/>
          </ac:picMkLst>
        </pc:picChg>
        <pc:picChg chg="add mod">
          <ac:chgData name="FAUVEAU Antoine (SNCF RESEAU / INFRALOG TRAVAUX ILE DE FRANCE / UP 554)" userId="ee9dd2b3-530c-429a-84eb-69a41a3310ad" providerId="ADAL" clId="{505B3653-1F0D-4884-A1EE-C87EF160EA36}" dt="2023-10-07T13:34:05.290" v="1728" actId="1440"/>
          <ac:picMkLst>
            <pc:docMk/>
            <pc:sldMk cId="3909276252" sldId="294"/>
            <ac:picMk id="8" creationId="{D2BB5A00-CE27-EB9C-7D93-2EFBB03C0DA1}"/>
          </ac:picMkLst>
        </pc:picChg>
      </pc:sldChg>
      <pc:sldChg chg="modSp new mod">
        <pc:chgData name="FAUVEAU Antoine (SNCF RESEAU / INFRALOG TRAVAUX ILE DE FRANCE / UP 554)" userId="ee9dd2b3-530c-429a-84eb-69a41a3310ad" providerId="ADAL" clId="{505B3653-1F0D-4884-A1EE-C87EF160EA36}" dt="2023-10-07T13:40:59.229" v="2143" actId="20577"/>
        <pc:sldMkLst>
          <pc:docMk/>
          <pc:sldMk cId="3509288780" sldId="295"/>
        </pc:sldMkLst>
        <pc:spChg chg="mod">
          <ac:chgData name="FAUVEAU Antoine (SNCF RESEAU / INFRALOG TRAVAUX ILE DE FRANCE / UP 554)" userId="ee9dd2b3-530c-429a-84eb-69a41a3310ad" providerId="ADAL" clId="{505B3653-1F0D-4884-A1EE-C87EF160EA36}" dt="2023-10-07T13:38:40.835" v="1827" actId="20577"/>
          <ac:spMkLst>
            <pc:docMk/>
            <pc:sldMk cId="3509288780" sldId="295"/>
            <ac:spMk id="2" creationId="{C35988BC-E141-254D-18A1-7395FC5834FA}"/>
          </ac:spMkLst>
        </pc:spChg>
        <pc:spChg chg="mod">
          <ac:chgData name="FAUVEAU Antoine (SNCF RESEAU / INFRALOG TRAVAUX ILE DE FRANCE / UP 554)" userId="ee9dd2b3-530c-429a-84eb-69a41a3310ad" providerId="ADAL" clId="{505B3653-1F0D-4884-A1EE-C87EF160EA36}" dt="2023-10-07T13:40:59.229" v="2143" actId="20577"/>
          <ac:spMkLst>
            <pc:docMk/>
            <pc:sldMk cId="3509288780" sldId="295"/>
            <ac:spMk id="3" creationId="{74E7AFF7-155D-A7E3-0C49-EAE745056D39}"/>
          </ac:spMkLst>
        </pc:spChg>
      </pc:sldChg>
      <pc:sldChg chg="addSp modSp new mod">
        <pc:chgData name="FAUVEAU Antoine (SNCF RESEAU / INFRALOG TRAVAUX ILE DE FRANCE / UP 554)" userId="ee9dd2b3-530c-429a-84eb-69a41a3310ad" providerId="ADAL" clId="{505B3653-1F0D-4884-A1EE-C87EF160EA36}" dt="2023-10-07T13:47:46.183" v="2452" actId="1440"/>
        <pc:sldMkLst>
          <pc:docMk/>
          <pc:sldMk cId="1653365912" sldId="296"/>
        </pc:sldMkLst>
        <pc:spChg chg="mod">
          <ac:chgData name="FAUVEAU Antoine (SNCF RESEAU / INFRALOG TRAVAUX ILE DE FRANCE / UP 554)" userId="ee9dd2b3-530c-429a-84eb-69a41a3310ad" providerId="ADAL" clId="{505B3653-1F0D-4884-A1EE-C87EF160EA36}" dt="2023-10-07T13:46:55.646" v="2374" actId="1076"/>
          <ac:spMkLst>
            <pc:docMk/>
            <pc:sldMk cId="1653365912" sldId="296"/>
            <ac:spMk id="2" creationId="{85267859-1377-913B-0629-711D09E6F308}"/>
          </ac:spMkLst>
        </pc:spChg>
        <pc:spChg chg="mod">
          <ac:chgData name="FAUVEAU Antoine (SNCF RESEAU / INFRALOG TRAVAUX ILE DE FRANCE / UP 554)" userId="ee9dd2b3-530c-429a-84eb-69a41a3310ad" providerId="ADAL" clId="{505B3653-1F0D-4884-A1EE-C87EF160EA36}" dt="2023-10-07T13:47:33.882" v="2449" actId="1076"/>
          <ac:spMkLst>
            <pc:docMk/>
            <pc:sldMk cId="1653365912" sldId="296"/>
            <ac:spMk id="3" creationId="{45CA38D1-F9E3-ADBA-2226-629634F80C4B}"/>
          </ac:spMkLst>
        </pc:spChg>
        <pc:spChg chg="add mod">
          <ac:chgData name="FAUVEAU Antoine (SNCF RESEAU / INFRALOG TRAVAUX ILE DE FRANCE / UP 554)" userId="ee9dd2b3-530c-429a-84eb-69a41a3310ad" providerId="ADAL" clId="{505B3653-1F0D-4884-A1EE-C87EF160EA36}" dt="2023-10-07T13:47:41.398" v="2451" actId="1076"/>
          <ac:spMkLst>
            <pc:docMk/>
            <pc:sldMk cId="1653365912" sldId="296"/>
            <ac:spMk id="5" creationId="{96F29FC3-11E2-9E97-CF28-73E76FC75FC7}"/>
          </ac:spMkLst>
        </pc:spChg>
        <pc:picChg chg="add mod">
          <ac:chgData name="FAUVEAU Antoine (SNCF RESEAU / INFRALOG TRAVAUX ILE DE FRANCE / UP 554)" userId="ee9dd2b3-530c-429a-84eb-69a41a3310ad" providerId="ADAL" clId="{505B3653-1F0D-4884-A1EE-C87EF160EA36}" dt="2023-10-07T13:47:46.183" v="2452" actId="1440"/>
          <ac:picMkLst>
            <pc:docMk/>
            <pc:sldMk cId="1653365912" sldId="296"/>
            <ac:picMk id="4" creationId="{60386BA2-E7D9-7D55-17EF-9683585B28C0}"/>
          </ac:picMkLst>
        </pc:picChg>
      </pc:sldChg>
      <pc:sldMasterChg chg="modSp mod modSldLayout">
        <pc:chgData name="FAUVEAU Antoine (SNCF RESEAU / INFRALOG TRAVAUX ILE DE FRANCE / UP 554)" userId="ee9dd2b3-530c-429a-84eb-69a41a3310ad" providerId="ADAL" clId="{505B3653-1F0D-4884-A1EE-C87EF160EA36}" dt="2023-10-07T12:41:43.142" v="5" actId="20577"/>
        <pc:sldMasterMkLst>
          <pc:docMk/>
          <pc:sldMasterMk cId="0" sldId="2147483672"/>
        </pc:sldMasterMkLst>
        <pc:spChg chg="mod">
          <ac:chgData name="FAUVEAU Antoine (SNCF RESEAU / INFRALOG TRAVAUX ILE DE FRANCE / UP 554)" userId="ee9dd2b3-530c-429a-84eb-69a41a3310ad" providerId="ADAL" clId="{505B3653-1F0D-4884-A1EE-C87EF160EA36}" dt="2023-10-07T12:41:43.142" v="5" actId="20577"/>
          <ac:spMkLst>
            <pc:docMk/>
            <pc:sldMasterMk cId="0" sldId="2147483672"/>
            <ac:spMk id="14" creationId="{00000000-0000-0000-0000-000000000000}"/>
          </ac:spMkLst>
        </pc:spChg>
        <pc:sldLayoutChg chg="delSp modSp mod">
          <pc:chgData name="FAUVEAU Antoine (SNCF RESEAU / INFRALOG TRAVAUX ILE DE FRANCE / UP 554)" userId="ee9dd2b3-530c-429a-84eb-69a41a3310ad" providerId="ADAL" clId="{505B3653-1F0D-4884-A1EE-C87EF160EA36}" dt="2023-10-07T12:41:37.744" v="3" actId="478"/>
          <pc:sldLayoutMkLst>
            <pc:docMk/>
            <pc:sldMasterMk cId="0" sldId="2147483672"/>
            <pc:sldLayoutMk cId="0" sldId="2147483674"/>
          </pc:sldLayoutMkLst>
          <pc:spChg chg="del mod">
            <ac:chgData name="FAUVEAU Antoine (SNCF RESEAU / INFRALOG TRAVAUX ILE DE FRANCE / UP 554)" userId="ee9dd2b3-530c-429a-84eb-69a41a3310ad" providerId="ADAL" clId="{505B3653-1F0D-4884-A1EE-C87EF160EA36}" dt="2023-10-07T12:41:37.744" v="3" actId="478"/>
            <ac:spMkLst>
              <pc:docMk/>
              <pc:sldMasterMk cId="0" sldId="2147483672"/>
              <pc:sldLayoutMk cId="0" sldId="2147483674"/>
              <ac:spMk id="4" creationId="{00000000-0000-0000-0000-000000000000}"/>
            </ac:spMkLst>
          </pc:spChg>
        </pc:sldLayoutChg>
      </pc:sldMasterChg>
    </pc:docChg>
  </pc:docChgLst>
  <pc:docChgLst>
    <pc:chgData name="FAUVEAU Antoine (SNCF RESEAU / INFRALOG TRAVAUX ILE DE FRANCE / UP 151)" userId="ee9dd2b3-530c-429a-84eb-69a41a3310ad" providerId="ADAL" clId="{505B3653-1F0D-4884-A1EE-C87EF160EA36}"/>
    <pc:docChg chg="custSel modSld">
      <pc:chgData name="FAUVEAU Antoine (SNCF RESEAU / INFRALOG TRAVAUX ILE DE FRANCE / UP 151)" userId="ee9dd2b3-530c-429a-84eb-69a41a3310ad" providerId="ADAL" clId="{505B3653-1F0D-4884-A1EE-C87EF160EA36}" dt="2023-10-27T15:02:29.980" v="34" actId="1440"/>
      <pc:docMkLst>
        <pc:docMk/>
      </pc:docMkLst>
      <pc:sldChg chg="modSp mod">
        <pc:chgData name="FAUVEAU Antoine (SNCF RESEAU / INFRALOG TRAVAUX ILE DE FRANCE / UP 151)" userId="ee9dd2b3-530c-429a-84eb-69a41a3310ad" providerId="ADAL" clId="{505B3653-1F0D-4884-A1EE-C87EF160EA36}" dt="2023-10-27T15:01:31.276" v="32" actId="20577"/>
        <pc:sldMkLst>
          <pc:docMk/>
          <pc:sldMk cId="722461929" sldId="257"/>
        </pc:sldMkLst>
        <pc:spChg chg="mod">
          <ac:chgData name="FAUVEAU Antoine (SNCF RESEAU / INFRALOG TRAVAUX ILE DE FRANCE / UP 151)" userId="ee9dd2b3-530c-429a-84eb-69a41a3310ad" providerId="ADAL" clId="{505B3653-1F0D-4884-A1EE-C87EF160EA36}" dt="2023-10-27T15:01:31.276" v="32" actId="20577"/>
          <ac:spMkLst>
            <pc:docMk/>
            <pc:sldMk cId="722461929" sldId="257"/>
            <ac:spMk id="3" creationId="{00000000-0000-0000-0000-000000000000}"/>
          </ac:spMkLst>
        </pc:spChg>
      </pc:sldChg>
      <pc:sldChg chg="modSp mod">
        <pc:chgData name="FAUVEAU Antoine (SNCF RESEAU / INFRALOG TRAVAUX ILE DE FRANCE / UP 151)" userId="ee9dd2b3-530c-429a-84eb-69a41a3310ad" providerId="ADAL" clId="{505B3653-1F0D-4884-A1EE-C87EF160EA36}" dt="2023-10-27T15:02:25.926" v="33" actId="1440"/>
        <pc:sldMkLst>
          <pc:docMk/>
          <pc:sldMk cId="570004933" sldId="259"/>
        </pc:sldMkLst>
        <pc:picChg chg="mod">
          <ac:chgData name="FAUVEAU Antoine (SNCF RESEAU / INFRALOG TRAVAUX ILE DE FRANCE / UP 151)" userId="ee9dd2b3-530c-429a-84eb-69a41a3310ad" providerId="ADAL" clId="{505B3653-1F0D-4884-A1EE-C87EF160EA36}" dt="2023-10-27T15:02:25.926" v="33" actId="1440"/>
          <ac:picMkLst>
            <pc:docMk/>
            <pc:sldMk cId="570004933" sldId="259"/>
            <ac:picMk id="7" creationId="{5C679BC7-EB73-EEA6-A0B6-8696DC71210B}"/>
          </ac:picMkLst>
        </pc:picChg>
      </pc:sldChg>
      <pc:sldChg chg="modSp mod">
        <pc:chgData name="FAUVEAU Antoine (SNCF RESEAU / INFRALOG TRAVAUX ILE DE FRANCE / UP 151)" userId="ee9dd2b3-530c-429a-84eb-69a41a3310ad" providerId="ADAL" clId="{505B3653-1F0D-4884-A1EE-C87EF160EA36}" dt="2023-10-27T14:28:00.688" v="0" actId="20577"/>
        <pc:sldMkLst>
          <pc:docMk/>
          <pc:sldMk cId="2697638738" sldId="261"/>
        </pc:sldMkLst>
        <pc:spChg chg="mod">
          <ac:chgData name="FAUVEAU Antoine (SNCF RESEAU / INFRALOG TRAVAUX ILE DE FRANCE / UP 151)" userId="ee9dd2b3-530c-429a-84eb-69a41a3310ad" providerId="ADAL" clId="{505B3653-1F0D-4884-A1EE-C87EF160EA36}" dt="2023-10-27T14:28:00.688" v="0" actId="20577"/>
          <ac:spMkLst>
            <pc:docMk/>
            <pc:sldMk cId="2697638738" sldId="261"/>
            <ac:spMk id="5" creationId="{C1413C03-783C-14CC-6433-3C63506AFF45}"/>
          </ac:spMkLst>
        </pc:spChg>
      </pc:sldChg>
      <pc:sldChg chg="modSp mod">
        <pc:chgData name="FAUVEAU Antoine (SNCF RESEAU / INFRALOG TRAVAUX ILE DE FRANCE / UP 151)" userId="ee9dd2b3-530c-429a-84eb-69a41a3310ad" providerId="ADAL" clId="{505B3653-1F0D-4884-A1EE-C87EF160EA36}" dt="2023-10-27T15:02:29.980" v="34" actId="1440"/>
        <pc:sldMkLst>
          <pc:docMk/>
          <pc:sldMk cId="1159808631" sldId="291"/>
        </pc:sldMkLst>
        <pc:picChg chg="mod">
          <ac:chgData name="FAUVEAU Antoine (SNCF RESEAU / INFRALOG TRAVAUX ILE DE FRANCE / UP 151)" userId="ee9dd2b3-530c-429a-84eb-69a41a3310ad" providerId="ADAL" clId="{505B3653-1F0D-4884-A1EE-C87EF160EA36}" dt="2023-10-27T15:02:29.980" v="34" actId="1440"/>
          <ac:picMkLst>
            <pc:docMk/>
            <pc:sldMk cId="1159808631" sldId="291"/>
            <ac:picMk id="5" creationId="{2D97696D-E68A-7AE0-90A7-FB947CA1108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E16395-778F-4BDC-B011-CFF0CF6895A7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B80D1424-883F-4BA0-83F6-434B5037EDB2}">
      <dgm:prSet phldrT="[Texte]"/>
      <dgm:spPr/>
      <dgm:t>
        <a:bodyPr/>
        <a:lstStyle/>
        <a:p>
          <a:r>
            <a:rPr lang="fr-FR" dirty="0"/>
            <a:t>Antoine Fauveau</a:t>
          </a:r>
        </a:p>
      </dgm:t>
    </dgm:pt>
    <dgm:pt modelId="{703FAA1B-06D9-40AE-9876-687A8E849A29}" type="parTrans" cxnId="{E7EB9DF9-2600-4519-B65D-1A17613CAD12}">
      <dgm:prSet/>
      <dgm:spPr/>
      <dgm:t>
        <a:bodyPr/>
        <a:lstStyle/>
        <a:p>
          <a:endParaRPr lang="fr-FR"/>
        </a:p>
      </dgm:t>
    </dgm:pt>
    <dgm:pt modelId="{0CBD3892-EFE4-4113-B7FD-AF4B04BFCE31}" type="sibTrans" cxnId="{E7EB9DF9-2600-4519-B65D-1A17613CAD12}">
      <dgm:prSet/>
      <dgm:spPr/>
      <dgm:t>
        <a:bodyPr/>
        <a:lstStyle/>
        <a:p>
          <a:r>
            <a:rPr lang="fr-FR" dirty="0"/>
            <a:t>Président</a:t>
          </a:r>
        </a:p>
      </dgm:t>
    </dgm:pt>
    <dgm:pt modelId="{0F9914B3-6559-41C6-8DAB-9D478DF3E26D}">
      <dgm:prSet phldrT="[Texte]"/>
      <dgm:spPr/>
      <dgm:t>
        <a:bodyPr/>
        <a:lstStyle/>
        <a:p>
          <a:r>
            <a:rPr lang="fr-FR" dirty="0"/>
            <a:t>Valérie Morin</a:t>
          </a:r>
        </a:p>
      </dgm:t>
    </dgm:pt>
    <dgm:pt modelId="{A9EE0D8C-8508-4028-B815-9AFD791821E7}" type="parTrans" cxnId="{F9BED742-91CC-464D-9693-CA864FB74699}">
      <dgm:prSet/>
      <dgm:spPr/>
      <dgm:t>
        <a:bodyPr/>
        <a:lstStyle/>
        <a:p>
          <a:endParaRPr lang="fr-FR"/>
        </a:p>
      </dgm:t>
    </dgm:pt>
    <dgm:pt modelId="{0FD11C03-06A6-4822-B119-240475EBD78B}" type="sibTrans" cxnId="{F9BED742-91CC-464D-9693-CA864FB74699}">
      <dgm:prSet/>
      <dgm:spPr/>
      <dgm:t>
        <a:bodyPr/>
        <a:lstStyle/>
        <a:p>
          <a:r>
            <a:rPr lang="fr-FR" dirty="0"/>
            <a:t>Vice présidente</a:t>
          </a:r>
        </a:p>
      </dgm:t>
    </dgm:pt>
    <dgm:pt modelId="{8B79D3F6-83F6-4B7B-86E7-4F178106330E}">
      <dgm:prSet phldrT="[Texte]"/>
      <dgm:spPr/>
      <dgm:t>
        <a:bodyPr/>
        <a:lstStyle/>
        <a:p>
          <a:r>
            <a:rPr lang="fr-FR" dirty="0"/>
            <a:t>Christophe Morvan</a:t>
          </a:r>
        </a:p>
      </dgm:t>
    </dgm:pt>
    <dgm:pt modelId="{EF69D344-2EEA-4EA7-9A74-F406366F07E3}" type="parTrans" cxnId="{C0B5305C-A8A4-4921-A198-C73CDFCD9826}">
      <dgm:prSet/>
      <dgm:spPr/>
      <dgm:t>
        <a:bodyPr/>
        <a:lstStyle/>
        <a:p>
          <a:endParaRPr lang="fr-FR"/>
        </a:p>
      </dgm:t>
    </dgm:pt>
    <dgm:pt modelId="{1529D80F-9AB6-4956-8E24-A7DAE50B2FE1}" type="sibTrans" cxnId="{C0B5305C-A8A4-4921-A198-C73CDFCD9826}">
      <dgm:prSet custT="1"/>
      <dgm:spPr/>
      <dgm:t>
        <a:bodyPr/>
        <a:lstStyle/>
        <a:p>
          <a:r>
            <a:rPr lang="fr-FR" sz="1200" dirty="0"/>
            <a:t>Vice président</a:t>
          </a:r>
        </a:p>
      </dgm:t>
    </dgm:pt>
    <dgm:pt modelId="{211341C5-6630-4C2C-B68E-DC0EFF0FEA17}" type="pres">
      <dgm:prSet presAssocID="{8BE16395-778F-4BDC-B011-CFF0CF6895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1574BB4-38F1-444D-82E1-148DC9D70A10}" type="pres">
      <dgm:prSet presAssocID="{B80D1424-883F-4BA0-83F6-434B5037EDB2}" presName="hierRoot1" presStyleCnt="0">
        <dgm:presLayoutVars>
          <dgm:hierBranch val="init"/>
        </dgm:presLayoutVars>
      </dgm:prSet>
      <dgm:spPr/>
    </dgm:pt>
    <dgm:pt modelId="{6CCD11F2-E2CE-4BDC-997D-811CE1542BFE}" type="pres">
      <dgm:prSet presAssocID="{B80D1424-883F-4BA0-83F6-434B5037EDB2}" presName="rootComposite1" presStyleCnt="0"/>
      <dgm:spPr/>
    </dgm:pt>
    <dgm:pt modelId="{6B7ABA3A-12BA-47C2-99A5-3133D1DD4C72}" type="pres">
      <dgm:prSet presAssocID="{B80D1424-883F-4BA0-83F6-434B5037EDB2}" presName="rootText1" presStyleLbl="node0" presStyleIdx="0" presStyleCnt="1">
        <dgm:presLayoutVars>
          <dgm:chMax/>
          <dgm:chPref val="3"/>
        </dgm:presLayoutVars>
      </dgm:prSet>
      <dgm:spPr/>
    </dgm:pt>
    <dgm:pt modelId="{FE6A232C-BCA2-4570-B0AC-90D24D38DD55}" type="pres">
      <dgm:prSet presAssocID="{B80D1424-883F-4BA0-83F6-434B5037EDB2}" presName="titleText1" presStyleLbl="fgAcc0" presStyleIdx="0" presStyleCnt="1">
        <dgm:presLayoutVars>
          <dgm:chMax val="0"/>
          <dgm:chPref val="0"/>
        </dgm:presLayoutVars>
      </dgm:prSet>
      <dgm:spPr/>
    </dgm:pt>
    <dgm:pt modelId="{DC7F5C8E-F1A3-49E6-871F-888875FCF0BB}" type="pres">
      <dgm:prSet presAssocID="{B80D1424-883F-4BA0-83F6-434B5037EDB2}" presName="rootConnector1" presStyleLbl="node1" presStyleIdx="0" presStyleCnt="2"/>
      <dgm:spPr/>
    </dgm:pt>
    <dgm:pt modelId="{059F6F71-A3AF-455C-91E7-7D29F2F36ED1}" type="pres">
      <dgm:prSet presAssocID="{B80D1424-883F-4BA0-83F6-434B5037EDB2}" presName="hierChild2" presStyleCnt="0"/>
      <dgm:spPr/>
    </dgm:pt>
    <dgm:pt modelId="{A5E84DDC-C910-4835-9F58-8946EBF73717}" type="pres">
      <dgm:prSet presAssocID="{A9EE0D8C-8508-4028-B815-9AFD791821E7}" presName="Name37" presStyleLbl="parChTrans1D2" presStyleIdx="0" presStyleCnt="2"/>
      <dgm:spPr/>
    </dgm:pt>
    <dgm:pt modelId="{3E9BF29E-AD0F-4D2E-80F5-861181DA7F2D}" type="pres">
      <dgm:prSet presAssocID="{0F9914B3-6559-41C6-8DAB-9D478DF3E26D}" presName="hierRoot2" presStyleCnt="0">
        <dgm:presLayoutVars>
          <dgm:hierBranch val="init"/>
        </dgm:presLayoutVars>
      </dgm:prSet>
      <dgm:spPr/>
    </dgm:pt>
    <dgm:pt modelId="{4E5A106C-7361-41CA-8BC7-FBFEA15B80F7}" type="pres">
      <dgm:prSet presAssocID="{0F9914B3-6559-41C6-8DAB-9D478DF3E26D}" presName="rootComposite" presStyleCnt="0"/>
      <dgm:spPr/>
    </dgm:pt>
    <dgm:pt modelId="{CA740AE1-DA67-4B79-A3EC-A3F55445024E}" type="pres">
      <dgm:prSet presAssocID="{0F9914B3-6559-41C6-8DAB-9D478DF3E26D}" presName="rootText" presStyleLbl="node1" presStyleIdx="0" presStyleCnt="2">
        <dgm:presLayoutVars>
          <dgm:chMax/>
          <dgm:chPref val="3"/>
        </dgm:presLayoutVars>
      </dgm:prSet>
      <dgm:spPr/>
    </dgm:pt>
    <dgm:pt modelId="{B1EF36FA-5EBB-484D-8498-C5203DDF824F}" type="pres">
      <dgm:prSet presAssocID="{0F9914B3-6559-41C6-8DAB-9D478DF3E26D}" presName="titleText2" presStyleLbl="fgAcc1" presStyleIdx="0" presStyleCnt="2">
        <dgm:presLayoutVars>
          <dgm:chMax val="0"/>
          <dgm:chPref val="0"/>
        </dgm:presLayoutVars>
      </dgm:prSet>
      <dgm:spPr/>
    </dgm:pt>
    <dgm:pt modelId="{23337431-6973-49EE-B6F8-814BB1E72331}" type="pres">
      <dgm:prSet presAssocID="{0F9914B3-6559-41C6-8DAB-9D478DF3E26D}" presName="rootConnector" presStyleLbl="node2" presStyleIdx="0" presStyleCnt="0"/>
      <dgm:spPr/>
    </dgm:pt>
    <dgm:pt modelId="{9C931F9B-9A3C-4445-A29F-2B79C75CF07D}" type="pres">
      <dgm:prSet presAssocID="{0F9914B3-6559-41C6-8DAB-9D478DF3E26D}" presName="hierChild4" presStyleCnt="0"/>
      <dgm:spPr/>
    </dgm:pt>
    <dgm:pt modelId="{AB2D52E9-927D-4E3A-BE8A-53A5F3F8907D}" type="pres">
      <dgm:prSet presAssocID="{0F9914B3-6559-41C6-8DAB-9D478DF3E26D}" presName="hierChild5" presStyleCnt="0"/>
      <dgm:spPr/>
    </dgm:pt>
    <dgm:pt modelId="{B687CE66-6629-45EB-BE35-5B020891E17C}" type="pres">
      <dgm:prSet presAssocID="{EF69D344-2EEA-4EA7-9A74-F406366F07E3}" presName="Name37" presStyleLbl="parChTrans1D2" presStyleIdx="1" presStyleCnt="2"/>
      <dgm:spPr/>
    </dgm:pt>
    <dgm:pt modelId="{A0FB7DD8-47BA-4CF1-BE45-952DE715D1C6}" type="pres">
      <dgm:prSet presAssocID="{8B79D3F6-83F6-4B7B-86E7-4F178106330E}" presName="hierRoot2" presStyleCnt="0">
        <dgm:presLayoutVars>
          <dgm:hierBranch val="init"/>
        </dgm:presLayoutVars>
      </dgm:prSet>
      <dgm:spPr/>
    </dgm:pt>
    <dgm:pt modelId="{C51D6B3E-D506-4021-9B6B-89A72C97109E}" type="pres">
      <dgm:prSet presAssocID="{8B79D3F6-83F6-4B7B-86E7-4F178106330E}" presName="rootComposite" presStyleCnt="0"/>
      <dgm:spPr/>
    </dgm:pt>
    <dgm:pt modelId="{6314B84F-9899-4BE7-9C2D-83DDDBFE9DE1}" type="pres">
      <dgm:prSet presAssocID="{8B79D3F6-83F6-4B7B-86E7-4F178106330E}" presName="rootText" presStyleLbl="node1" presStyleIdx="1" presStyleCnt="2">
        <dgm:presLayoutVars>
          <dgm:chMax/>
          <dgm:chPref val="3"/>
        </dgm:presLayoutVars>
      </dgm:prSet>
      <dgm:spPr/>
    </dgm:pt>
    <dgm:pt modelId="{34CC2B76-9AF3-4453-912E-57221F5B87B3}" type="pres">
      <dgm:prSet presAssocID="{8B79D3F6-83F6-4B7B-86E7-4F178106330E}" presName="titleText2" presStyleLbl="fgAcc1" presStyleIdx="1" presStyleCnt="2">
        <dgm:presLayoutVars>
          <dgm:chMax val="0"/>
          <dgm:chPref val="0"/>
        </dgm:presLayoutVars>
      </dgm:prSet>
      <dgm:spPr/>
    </dgm:pt>
    <dgm:pt modelId="{58275B45-BBD9-415F-9B42-C5A394AA973C}" type="pres">
      <dgm:prSet presAssocID="{8B79D3F6-83F6-4B7B-86E7-4F178106330E}" presName="rootConnector" presStyleLbl="node2" presStyleIdx="0" presStyleCnt="0"/>
      <dgm:spPr/>
    </dgm:pt>
    <dgm:pt modelId="{7558E32C-9AD6-4CD1-ADD8-3796ED11481C}" type="pres">
      <dgm:prSet presAssocID="{8B79D3F6-83F6-4B7B-86E7-4F178106330E}" presName="hierChild4" presStyleCnt="0"/>
      <dgm:spPr/>
    </dgm:pt>
    <dgm:pt modelId="{D3771BA3-FD1D-49BE-B015-51F4FADFC469}" type="pres">
      <dgm:prSet presAssocID="{8B79D3F6-83F6-4B7B-86E7-4F178106330E}" presName="hierChild5" presStyleCnt="0"/>
      <dgm:spPr/>
    </dgm:pt>
    <dgm:pt modelId="{74040703-3D99-4843-AE85-36202EB2C922}" type="pres">
      <dgm:prSet presAssocID="{B80D1424-883F-4BA0-83F6-434B5037EDB2}" presName="hierChild3" presStyleCnt="0"/>
      <dgm:spPr/>
    </dgm:pt>
  </dgm:ptLst>
  <dgm:cxnLst>
    <dgm:cxn modelId="{1E0EF203-64E7-4733-9650-B5637496F282}" type="presOf" srcId="{0FD11C03-06A6-4822-B119-240475EBD78B}" destId="{B1EF36FA-5EBB-484D-8498-C5203DDF824F}" srcOrd="0" destOrd="0" presId="urn:microsoft.com/office/officeart/2008/layout/NameandTitleOrganizationalChart"/>
    <dgm:cxn modelId="{D8464923-ACD3-4952-B719-4208B92482DF}" type="presOf" srcId="{B80D1424-883F-4BA0-83F6-434B5037EDB2}" destId="{6B7ABA3A-12BA-47C2-99A5-3133D1DD4C72}" srcOrd="0" destOrd="0" presId="urn:microsoft.com/office/officeart/2008/layout/NameandTitleOrganizationalChart"/>
    <dgm:cxn modelId="{C4DD4F29-5F8C-4A91-8B08-462E2C3DBB75}" type="presOf" srcId="{EF69D344-2EEA-4EA7-9A74-F406366F07E3}" destId="{B687CE66-6629-45EB-BE35-5B020891E17C}" srcOrd="0" destOrd="0" presId="urn:microsoft.com/office/officeart/2008/layout/NameandTitleOrganizationalChart"/>
    <dgm:cxn modelId="{C0B5305C-A8A4-4921-A198-C73CDFCD9826}" srcId="{B80D1424-883F-4BA0-83F6-434B5037EDB2}" destId="{8B79D3F6-83F6-4B7B-86E7-4F178106330E}" srcOrd="1" destOrd="0" parTransId="{EF69D344-2EEA-4EA7-9A74-F406366F07E3}" sibTransId="{1529D80F-9AB6-4956-8E24-A7DAE50B2FE1}"/>
    <dgm:cxn modelId="{F9BED742-91CC-464D-9693-CA864FB74699}" srcId="{B80D1424-883F-4BA0-83F6-434B5037EDB2}" destId="{0F9914B3-6559-41C6-8DAB-9D478DF3E26D}" srcOrd="0" destOrd="0" parTransId="{A9EE0D8C-8508-4028-B815-9AFD791821E7}" sibTransId="{0FD11C03-06A6-4822-B119-240475EBD78B}"/>
    <dgm:cxn modelId="{8095F34D-36B3-402C-B395-BDFFB47DB46C}" type="presOf" srcId="{8B79D3F6-83F6-4B7B-86E7-4F178106330E}" destId="{58275B45-BBD9-415F-9B42-C5A394AA973C}" srcOrd="1" destOrd="0" presId="urn:microsoft.com/office/officeart/2008/layout/NameandTitleOrganizationalChart"/>
    <dgm:cxn modelId="{F4BC5B4E-627E-4258-970D-8206D481BD13}" type="presOf" srcId="{0CBD3892-EFE4-4113-B7FD-AF4B04BFCE31}" destId="{FE6A232C-BCA2-4570-B0AC-90D24D38DD55}" srcOrd="0" destOrd="0" presId="urn:microsoft.com/office/officeart/2008/layout/NameandTitleOrganizationalChart"/>
    <dgm:cxn modelId="{ED1A7E72-4526-4619-BE43-3CE066C10468}" type="presOf" srcId="{1529D80F-9AB6-4956-8E24-A7DAE50B2FE1}" destId="{34CC2B76-9AF3-4453-912E-57221F5B87B3}" srcOrd="0" destOrd="0" presId="urn:microsoft.com/office/officeart/2008/layout/NameandTitleOrganizationalChart"/>
    <dgm:cxn modelId="{DF03A995-FB45-430B-93EA-D9E7F0AC5571}" type="presOf" srcId="{A9EE0D8C-8508-4028-B815-9AFD791821E7}" destId="{A5E84DDC-C910-4835-9F58-8946EBF73717}" srcOrd="0" destOrd="0" presId="urn:microsoft.com/office/officeart/2008/layout/NameandTitleOrganizationalChart"/>
    <dgm:cxn modelId="{10D73DA9-DADA-48A6-A9E4-309FE61AF3E3}" type="presOf" srcId="{B80D1424-883F-4BA0-83F6-434B5037EDB2}" destId="{DC7F5C8E-F1A3-49E6-871F-888875FCF0BB}" srcOrd="1" destOrd="0" presId="urn:microsoft.com/office/officeart/2008/layout/NameandTitleOrganizationalChart"/>
    <dgm:cxn modelId="{2C179BD2-6668-48B1-A05B-4114F8C26272}" type="presOf" srcId="{0F9914B3-6559-41C6-8DAB-9D478DF3E26D}" destId="{CA740AE1-DA67-4B79-A3EC-A3F55445024E}" srcOrd="0" destOrd="0" presId="urn:microsoft.com/office/officeart/2008/layout/NameandTitleOrganizationalChart"/>
    <dgm:cxn modelId="{69B293E7-AAA4-4E01-AC97-4DC6A57A1A40}" type="presOf" srcId="{8B79D3F6-83F6-4B7B-86E7-4F178106330E}" destId="{6314B84F-9899-4BE7-9C2D-83DDDBFE9DE1}" srcOrd="0" destOrd="0" presId="urn:microsoft.com/office/officeart/2008/layout/NameandTitleOrganizationalChart"/>
    <dgm:cxn modelId="{CE5141EB-4E7E-4418-926D-585D53E1888C}" type="presOf" srcId="{0F9914B3-6559-41C6-8DAB-9D478DF3E26D}" destId="{23337431-6973-49EE-B6F8-814BB1E72331}" srcOrd="1" destOrd="0" presId="urn:microsoft.com/office/officeart/2008/layout/NameandTitleOrganizationalChart"/>
    <dgm:cxn modelId="{5896FFF3-6BD5-4F9F-94B4-E04116217A3B}" type="presOf" srcId="{8BE16395-778F-4BDC-B011-CFF0CF6895A7}" destId="{211341C5-6630-4C2C-B68E-DC0EFF0FEA17}" srcOrd="0" destOrd="0" presId="urn:microsoft.com/office/officeart/2008/layout/NameandTitleOrganizationalChart"/>
    <dgm:cxn modelId="{E7EB9DF9-2600-4519-B65D-1A17613CAD12}" srcId="{8BE16395-778F-4BDC-B011-CFF0CF6895A7}" destId="{B80D1424-883F-4BA0-83F6-434B5037EDB2}" srcOrd="0" destOrd="0" parTransId="{703FAA1B-06D9-40AE-9876-687A8E849A29}" sibTransId="{0CBD3892-EFE4-4113-B7FD-AF4B04BFCE31}"/>
    <dgm:cxn modelId="{590C8687-C2F4-42AF-8FBD-584974D73933}" type="presParOf" srcId="{211341C5-6630-4C2C-B68E-DC0EFF0FEA17}" destId="{B1574BB4-38F1-444D-82E1-148DC9D70A10}" srcOrd="0" destOrd="0" presId="urn:microsoft.com/office/officeart/2008/layout/NameandTitleOrganizationalChart"/>
    <dgm:cxn modelId="{8E9BF633-9033-4220-99FD-DBFFE924E034}" type="presParOf" srcId="{B1574BB4-38F1-444D-82E1-148DC9D70A10}" destId="{6CCD11F2-E2CE-4BDC-997D-811CE1542BFE}" srcOrd="0" destOrd="0" presId="urn:microsoft.com/office/officeart/2008/layout/NameandTitleOrganizationalChart"/>
    <dgm:cxn modelId="{623D4AE2-4CD5-4FAC-BA45-E7F6B04D4D5A}" type="presParOf" srcId="{6CCD11F2-E2CE-4BDC-997D-811CE1542BFE}" destId="{6B7ABA3A-12BA-47C2-99A5-3133D1DD4C72}" srcOrd="0" destOrd="0" presId="urn:microsoft.com/office/officeart/2008/layout/NameandTitleOrganizationalChart"/>
    <dgm:cxn modelId="{1042804E-B79A-42F2-8B27-AC6BECD485A4}" type="presParOf" srcId="{6CCD11F2-E2CE-4BDC-997D-811CE1542BFE}" destId="{FE6A232C-BCA2-4570-B0AC-90D24D38DD55}" srcOrd="1" destOrd="0" presId="urn:microsoft.com/office/officeart/2008/layout/NameandTitleOrganizationalChart"/>
    <dgm:cxn modelId="{23585487-465E-49F7-8A4A-8244ED722397}" type="presParOf" srcId="{6CCD11F2-E2CE-4BDC-997D-811CE1542BFE}" destId="{DC7F5C8E-F1A3-49E6-871F-888875FCF0BB}" srcOrd="2" destOrd="0" presId="urn:microsoft.com/office/officeart/2008/layout/NameandTitleOrganizationalChart"/>
    <dgm:cxn modelId="{CD5F1AC1-0909-4555-9F5C-4B7C61A3CC9D}" type="presParOf" srcId="{B1574BB4-38F1-444D-82E1-148DC9D70A10}" destId="{059F6F71-A3AF-455C-91E7-7D29F2F36ED1}" srcOrd="1" destOrd="0" presId="urn:microsoft.com/office/officeart/2008/layout/NameandTitleOrganizationalChart"/>
    <dgm:cxn modelId="{4FF06B2F-3534-4944-8706-EF731099C04F}" type="presParOf" srcId="{059F6F71-A3AF-455C-91E7-7D29F2F36ED1}" destId="{A5E84DDC-C910-4835-9F58-8946EBF73717}" srcOrd="0" destOrd="0" presId="urn:microsoft.com/office/officeart/2008/layout/NameandTitleOrganizationalChart"/>
    <dgm:cxn modelId="{546AF7F2-3DE8-4521-8BE4-DF93A53B1A5C}" type="presParOf" srcId="{059F6F71-A3AF-455C-91E7-7D29F2F36ED1}" destId="{3E9BF29E-AD0F-4D2E-80F5-861181DA7F2D}" srcOrd="1" destOrd="0" presId="urn:microsoft.com/office/officeart/2008/layout/NameandTitleOrganizationalChart"/>
    <dgm:cxn modelId="{55060961-8964-4994-841F-6EC2EE4382FF}" type="presParOf" srcId="{3E9BF29E-AD0F-4D2E-80F5-861181DA7F2D}" destId="{4E5A106C-7361-41CA-8BC7-FBFEA15B80F7}" srcOrd="0" destOrd="0" presId="urn:microsoft.com/office/officeart/2008/layout/NameandTitleOrganizationalChart"/>
    <dgm:cxn modelId="{682C5B5D-E47B-45F9-99E1-4B3EA75796C5}" type="presParOf" srcId="{4E5A106C-7361-41CA-8BC7-FBFEA15B80F7}" destId="{CA740AE1-DA67-4B79-A3EC-A3F55445024E}" srcOrd="0" destOrd="0" presId="urn:microsoft.com/office/officeart/2008/layout/NameandTitleOrganizationalChart"/>
    <dgm:cxn modelId="{7A551670-0BC8-49BA-8650-E56D54D364B4}" type="presParOf" srcId="{4E5A106C-7361-41CA-8BC7-FBFEA15B80F7}" destId="{B1EF36FA-5EBB-484D-8498-C5203DDF824F}" srcOrd="1" destOrd="0" presId="urn:microsoft.com/office/officeart/2008/layout/NameandTitleOrganizationalChart"/>
    <dgm:cxn modelId="{551FD223-C2CB-48FF-87ED-7AFB85A450FA}" type="presParOf" srcId="{4E5A106C-7361-41CA-8BC7-FBFEA15B80F7}" destId="{23337431-6973-49EE-B6F8-814BB1E72331}" srcOrd="2" destOrd="0" presId="urn:microsoft.com/office/officeart/2008/layout/NameandTitleOrganizationalChart"/>
    <dgm:cxn modelId="{3213875B-AFE9-4FE3-99CB-AE3822C5E39D}" type="presParOf" srcId="{3E9BF29E-AD0F-4D2E-80F5-861181DA7F2D}" destId="{9C931F9B-9A3C-4445-A29F-2B79C75CF07D}" srcOrd="1" destOrd="0" presId="urn:microsoft.com/office/officeart/2008/layout/NameandTitleOrganizationalChart"/>
    <dgm:cxn modelId="{B7FF624E-A0ED-4473-AB8D-0C73D7207FB9}" type="presParOf" srcId="{3E9BF29E-AD0F-4D2E-80F5-861181DA7F2D}" destId="{AB2D52E9-927D-4E3A-BE8A-53A5F3F8907D}" srcOrd="2" destOrd="0" presId="urn:microsoft.com/office/officeart/2008/layout/NameandTitleOrganizationalChart"/>
    <dgm:cxn modelId="{AF321BA4-3A22-4FFC-AE10-D5CE2DC8899D}" type="presParOf" srcId="{059F6F71-A3AF-455C-91E7-7D29F2F36ED1}" destId="{B687CE66-6629-45EB-BE35-5B020891E17C}" srcOrd="2" destOrd="0" presId="urn:microsoft.com/office/officeart/2008/layout/NameandTitleOrganizationalChart"/>
    <dgm:cxn modelId="{8C4E5DCD-0C3C-49EB-98A9-25C691D92547}" type="presParOf" srcId="{059F6F71-A3AF-455C-91E7-7D29F2F36ED1}" destId="{A0FB7DD8-47BA-4CF1-BE45-952DE715D1C6}" srcOrd="3" destOrd="0" presId="urn:microsoft.com/office/officeart/2008/layout/NameandTitleOrganizationalChart"/>
    <dgm:cxn modelId="{687B47BD-BED3-4D15-B02D-663422977383}" type="presParOf" srcId="{A0FB7DD8-47BA-4CF1-BE45-952DE715D1C6}" destId="{C51D6B3E-D506-4021-9B6B-89A72C97109E}" srcOrd="0" destOrd="0" presId="urn:microsoft.com/office/officeart/2008/layout/NameandTitleOrganizationalChart"/>
    <dgm:cxn modelId="{FA3A3541-3E59-434F-8B79-A79454EB5453}" type="presParOf" srcId="{C51D6B3E-D506-4021-9B6B-89A72C97109E}" destId="{6314B84F-9899-4BE7-9C2D-83DDDBFE9DE1}" srcOrd="0" destOrd="0" presId="urn:microsoft.com/office/officeart/2008/layout/NameandTitleOrganizationalChart"/>
    <dgm:cxn modelId="{916CAB8D-098C-431A-B836-251AA5CF0B7A}" type="presParOf" srcId="{C51D6B3E-D506-4021-9B6B-89A72C97109E}" destId="{34CC2B76-9AF3-4453-912E-57221F5B87B3}" srcOrd="1" destOrd="0" presId="urn:microsoft.com/office/officeart/2008/layout/NameandTitleOrganizationalChart"/>
    <dgm:cxn modelId="{14F9F41B-97A2-4A68-A823-5198FF184DE5}" type="presParOf" srcId="{C51D6B3E-D506-4021-9B6B-89A72C97109E}" destId="{58275B45-BBD9-415F-9B42-C5A394AA973C}" srcOrd="2" destOrd="0" presId="urn:microsoft.com/office/officeart/2008/layout/NameandTitleOrganizationalChart"/>
    <dgm:cxn modelId="{A1533764-87EF-482C-8689-40A265F121BB}" type="presParOf" srcId="{A0FB7DD8-47BA-4CF1-BE45-952DE715D1C6}" destId="{7558E32C-9AD6-4CD1-ADD8-3796ED11481C}" srcOrd="1" destOrd="0" presId="urn:microsoft.com/office/officeart/2008/layout/NameandTitleOrganizationalChart"/>
    <dgm:cxn modelId="{E6EC9937-5CCD-4C0F-A59A-9F74317B39DA}" type="presParOf" srcId="{A0FB7DD8-47BA-4CF1-BE45-952DE715D1C6}" destId="{D3771BA3-FD1D-49BE-B015-51F4FADFC469}" srcOrd="2" destOrd="0" presId="urn:microsoft.com/office/officeart/2008/layout/NameandTitleOrganizationalChart"/>
    <dgm:cxn modelId="{7A715AA9-E6DB-49C2-B347-830C7420B94E}" type="presParOf" srcId="{B1574BB4-38F1-444D-82E1-148DC9D70A10}" destId="{74040703-3D99-4843-AE85-36202EB2C92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EB47D1-B3FB-4A3F-B821-2ED78E1EE6A2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2CA07FC3-E34F-4F04-9D72-F8821BCC5A78}">
      <dgm:prSet phldrT="[Texte]"/>
      <dgm:spPr/>
      <dgm:t>
        <a:bodyPr/>
        <a:lstStyle/>
        <a:p>
          <a:r>
            <a:rPr lang="fr-FR" dirty="0"/>
            <a:t>Equipe technique</a:t>
          </a:r>
        </a:p>
      </dgm:t>
    </dgm:pt>
    <dgm:pt modelId="{CD9431BB-AF7E-4A00-BE07-9F082D2B89BC}" type="parTrans" cxnId="{35672FDF-E2C1-4935-A856-173D482B5CFC}">
      <dgm:prSet/>
      <dgm:spPr/>
      <dgm:t>
        <a:bodyPr/>
        <a:lstStyle/>
        <a:p>
          <a:endParaRPr lang="fr-FR"/>
        </a:p>
      </dgm:t>
    </dgm:pt>
    <dgm:pt modelId="{B9218C04-1711-4C4B-9A4C-B6F8590F9459}" type="sibTrans" cxnId="{35672FDF-E2C1-4935-A856-173D482B5CFC}">
      <dgm:prSet/>
      <dgm:spPr/>
      <dgm:t>
        <a:bodyPr/>
        <a:lstStyle/>
        <a:p>
          <a:endParaRPr lang="fr-FR"/>
        </a:p>
      </dgm:t>
    </dgm:pt>
    <dgm:pt modelId="{E05E46E9-C9CB-4B2C-8E39-C2AAB8851F36}">
      <dgm:prSet phldrT="[Texte]"/>
      <dgm:spPr/>
      <dgm:t>
        <a:bodyPr/>
        <a:lstStyle/>
        <a:p>
          <a:r>
            <a:rPr lang="fr-FR" dirty="0"/>
            <a:t>Responsable technique régional: </a:t>
          </a:r>
          <a:r>
            <a:rPr lang="fr-FR" b="1" dirty="0"/>
            <a:t>David Morin</a:t>
          </a:r>
        </a:p>
      </dgm:t>
    </dgm:pt>
    <dgm:pt modelId="{EDD71B69-AAE2-47D8-B913-043EBEA0FB7A}" type="parTrans" cxnId="{F87515B1-1663-4AE1-B888-7D1DDB244DB9}">
      <dgm:prSet/>
      <dgm:spPr/>
      <dgm:t>
        <a:bodyPr/>
        <a:lstStyle/>
        <a:p>
          <a:endParaRPr lang="fr-FR"/>
        </a:p>
      </dgm:t>
    </dgm:pt>
    <dgm:pt modelId="{E1709935-F200-49CB-A2AE-7F1DCD524332}" type="sibTrans" cxnId="{F87515B1-1663-4AE1-B888-7D1DDB244DB9}">
      <dgm:prSet/>
      <dgm:spPr/>
      <dgm:t>
        <a:bodyPr/>
        <a:lstStyle/>
        <a:p>
          <a:endParaRPr lang="fr-FR"/>
        </a:p>
      </dgm:t>
    </dgm:pt>
    <dgm:pt modelId="{2DA9940F-6DA4-4D77-929B-931AD4B5E9FF}">
      <dgm:prSet phldrT="[Texte]"/>
      <dgm:spPr/>
      <dgm:t>
        <a:bodyPr/>
        <a:lstStyle/>
        <a:p>
          <a:r>
            <a:rPr lang="fr-FR" dirty="0"/>
            <a:t>Equipe juges et formations</a:t>
          </a:r>
        </a:p>
      </dgm:t>
    </dgm:pt>
    <dgm:pt modelId="{0A9EDD03-C98A-4411-8108-21167133A3BC}" type="parTrans" cxnId="{3497C9E0-6850-40C4-B374-62A5AE30E345}">
      <dgm:prSet/>
      <dgm:spPr/>
      <dgm:t>
        <a:bodyPr/>
        <a:lstStyle/>
        <a:p>
          <a:endParaRPr lang="fr-FR"/>
        </a:p>
      </dgm:t>
    </dgm:pt>
    <dgm:pt modelId="{2F220968-B095-4EA1-8988-9D302B5F829A}" type="sibTrans" cxnId="{3497C9E0-6850-40C4-B374-62A5AE30E345}">
      <dgm:prSet/>
      <dgm:spPr/>
      <dgm:t>
        <a:bodyPr/>
        <a:lstStyle/>
        <a:p>
          <a:endParaRPr lang="fr-FR"/>
        </a:p>
      </dgm:t>
    </dgm:pt>
    <dgm:pt modelId="{863138B2-B0A2-4A4F-AD94-2E45253C9F4C}">
      <dgm:prSet phldrT="[Texte]" custT="1"/>
      <dgm:spPr/>
      <dgm:t>
        <a:bodyPr/>
        <a:lstStyle/>
        <a:p>
          <a:r>
            <a:rPr lang="fr-FR" sz="1800" dirty="0"/>
            <a:t>Responsable juge régional: </a:t>
          </a:r>
          <a:r>
            <a:rPr lang="fr-FR" sz="1800" b="1" dirty="0"/>
            <a:t>Marielle Guilhen</a:t>
          </a:r>
        </a:p>
      </dgm:t>
    </dgm:pt>
    <dgm:pt modelId="{DC1A1E28-4A43-4101-A1A6-6F5F3E1EC255}" type="parTrans" cxnId="{2FA67F37-9C9C-43E6-B6A0-A4852B73167C}">
      <dgm:prSet/>
      <dgm:spPr/>
      <dgm:t>
        <a:bodyPr/>
        <a:lstStyle/>
        <a:p>
          <a:endParaRPr lang="fr-FR"/>
        </a:p>
      </dgm:t>
    </dgm:pt>
    <dgm:pt modelId="{B701E64E-5084-4754-A30C-AD5F263247A8}" type="sibTrans" cxnId="{2FA67F37-9C9C-43E6-B6A0-A4852B73167C}">
      <dgm:prSet/>
      <dgm:spPr/>
      <dgm:t>
        <a:bodyPr/>
        <a:lstStyle/>
        <a:p>
          <a:endParaRPr lang="fr-FR"/>
        </a:p>
      </dgm:t>
    </dgm:pt>
    <dgm:pt modelId="{AE59E440-E5FF-450D-9F37-5C996BE7FA18}">
      <dgm:prSet phldrT="[Texte]" custT="1"/>
      <dgm:spPr/>
      <dgm:t>
        <a:bodyPr/>
        <a:lstStyle/>
        <a:p>
          <a:r>
            <a:rPr lang="fr-FR" sz="1800" dirty="0"/>
            <a:t>Formations: </a:t>
          </a:r>
          <a:r>
            <a:rPr lang="fr-FR" sz="1800" b="1" dirty="0"/>
            <a:t>Christophe Morvan</a:t>
          </a:r>
        </a:p>
      </dgm:t>
    </dgm:pt>
    <dgm:pt modelId="{9D89DAA1-BD7D-48DA-84BE-4191CE5BA735}" type="parTrans" cxnId="{EACF9DF5-54C6-4AFD-8C68-AC891853B319}">
      <dgm:prSet/>
      <dgm:spPr/>
      <dgm:t>
        <a:bodyPr/>
        <a:lstStyle/>
        <a:p>
          <a:endParaRPr lang="fr-FR"/>
        </a:p>
      </dgm:t>
    </dgm:pt>
    <dgm:pt modelId="{9AA4DCF3-C3AF-42F6-A66A-CB54797029D6}" type="sibTrans" cxnId="{EACF9DF5-54C6-4AFD-8C68-AC891853B319}">
      <dgm:prSet/>
      <dgm:spPr/>
      <dgm:t>
        <a:bodyPr/>
        <a:lstStyle/>
        <a:p>
          <a:endParaRPr lang="fr-FR"/>
        </a:p>
      </dgm:t>
    </dgm:pt>
    <dgm:pt modelId="{6A6849D8-3D4E-456F-ADC0-B1282F7A7CC0}">
      <dgm:prSet phldrT="[Texte]"/>
      <dgm:spPr/>
      <dgm:t>
        <a:bodyPr/>
        <a:lstStyle/>
        <a:p>
          <a:r>
            <a:rPr lang="fr-FR" dirty="0"/>
            <a:t>Stages: </a:t>
          </a:r>
          <a:r>
            <a:rPr lang="fr-FR" b="1" dirty="0"/>
            <a:t>Valérie Morin</a:t>
          </a:r>
        </a:p>
      </dgm:t>
    </dgm:pt>
    <dgm:pt modelId="{CBFE9554-AED1-4B27-ADC4-8F2978E2E1DA}" type="parTrans" cxnId="{3C727E8D-B35A-460F-935E-A5AFDF70AD1D}">
      <dgm:prSet/>
      <dgm:spPr/>
      <dgm:t>
        <a:bodyPr/>
        <a:lstStyle/>
        <a:p>
          <a:endParaRPr lang="fr-FR"/>
        </a:p>
      </dgm:t>
    </dgm:pt>
    <dgm:pt modelId="{317A968B-FB95-4F07-8F0F-A74B23183178}" type="sibTrans" cxnId="{3C727E8D-B35A-460F-935E-A5AFDF70AD1D}">
      <dgm:prSet/>
      <dgm:spPr/>
      <dgm:t>
        <a:bodyPr/>
        <a:lstStyle/>
        <a:p>
          <a:endParaRPr lang="fr-FR"/>
        </a:p>
      </dgm:t>
    </dgm:pt>
    <dgm:pt modelId="{B0C75B4D-1DAF-46B4-AA9E-26B935A4196C}">
      <dgm:prSet phldrT="[Texte]"/>
      <dgm:spPr/>
      <dgm:t>
        <a:bodyPr/>
        <a:lstStyle/>
        <a:p>
          <a:r>
            <a:rPr lang="fr-FR" dirty="0"/>
            <a:t>Eau Libre: </a:t>
          </a:r>
          <a:r>
            <a:rPr lang="fr-FR" b="1" dirty="0"/>
            <a:t>Christian Cousinard</a:t>
          </a:r>
        </a:p>
      </dgm:t>
    </dgm:pt>
    <dgm:pt modelId="{E0DE70DC-7A64-46C2-AB67-20CEBA60EFC0}" type="parTrans" cxnId="{632A5F8F-A9C8-4944-BB79-67866ED4ED1C}">
      <dgm:prSet/>
      <dgm:spPr/>
      <dgm:t>
        <a:bodyPr/>
        <a:lstStyle/>
        <a:p>
          <a:endParaRPr lang="fr-FR"/>
        </a:p>
      </dgm:t>
    </dgm:pt>
    <dgm:pt modelId="{EE326D62-1727-46F8-96D7-BD522515B4F1}" type="sibTrans" cxnId="{632A5F8F-A9C8-4944-BB79-67866ED4ED1C}">
      <dgm:prSet/>
      <dgm:spPr/>
      <dgm:t>
        <a:bodyPr/>
        <a:lstStyle/>
        <a:p>
          <a:endParaRPr lang="fr-FR"/>
        </a:p>
      </dgm:t>
    </dgm:pt>
    <dgm:pt modelId="{F120342A-74FC-4B01-A101-BADCCF8541E7}" type="pres">
      <dgm:prSet presAssocID="{8DEB47D1-B3FB-4A3F-B821-2ED78E1EE6A2}" presName="Name0" presStyleCnt="0">
        <dgm:presLayoutVars>
          <dgm:dir/>
          <dgm:animLvl val="lvl"/>
          <dgm:resizeHandles/>
        </dgm:presLayoutVars>
      </dgm:prSet>
      <dgm:spPr/>
    </dgm:pt>
    <dgm:pt modelId="{A5BF4C50-A245-4E41-BD9F-7276AA5261AB}" type="pres">
      <dgm:prSet presAssocID="{2CA07FC3-E34F-4F04-9D72-F8821BCC5A78}" presName="linNode" presStyleCnt="0"/>
      <dgm:spPr/>
    </dgm:pt>
    <dgm:pt modelId="{625B197F-5F79-4EF5-911C-036D91EFDDB8}" type="pres">
      <dgm:prSet presAssocID="{2CA07FC3-E34F-4F04-9D72-F8821BCC5A78}" presName="parentShp" presStyleLbl="node1" presStyleIdx="0" presStyleCnt="2" custScaleX="64668">
        <dgm:presLayoutVars>
          <dgm:bulletEnabled val="1"/>
        </dgm:presLayoutVars>
      </dgm:prSet>
      <dgm:spPr/>
    </dgm:pt>
    <dgm:pt modelId="{A564ABF0-6733-4AF5-A731-C3EDFDF63D59}" type="pres">
      <dgm:prSet presAssocID="{2CA07FC3-E34F-4F04-9D72-F8821BCC5A78}" presName="childShp" presStyleLbl="bgAccFollowNode1" presStyleIdx="0" presStyleCnt="2" custScaleX="123555" custScaleY="159166">
        <dgm:presLayoutVars>
          <dgm:bulletEnabled val="1"/>
        </dgm:presLayoutVars>
      </dgm:prSet>
      <dgm:spPr/>
    </dgm:pt>
    <dgm:pt modelId="{9655E41F-9AFE-4F31-A669-83D8469BCA95}" type="pres">
      <dgm:prSet presAssocID="{B9218C04-1711-4C4B-9A4C-B6F8590F9459}" presName="spacing" presStyleCnt="0"/>
      <dgm:spPr/>
    </dgm:pt>
    <dgm:pt modelId="{F0E3BB03-FC72-4B29-8ED5-8E4355F9BD63}" type="pres">
      <dgm:prSet presAssocID="{2DA9940F-6DA4-4D77-929B-931AD4B5E9FF}" presName="linNode" presStyleCnt="0"/>
      <dgm:spPr/>
    </dgm:pt>
    <dgm:pt modelId="{D28C6FE9-B4F6-4D5B-B5E5-7EA57E3938DD}" type="pres">
      <dgm:prSet presAssocID="{2DA9940F-6DA4-4D77-929B-931AD4B5E9FF}" presName="parentShp" presStyleLbl="node1" presStyleIdx="1" presStyleCnt="2" custScaleX="64668">
        <dgm:presLayoutVars>
          <dgm:bulletEnabled val="1"/>
        </dgm:presLayoutVars>
      </dgm:prSet>
      <dgm:spPr/>
    </dgm:pt>
    <dgm:pt modelId="{C0180429-DEA8-469C-8987-8AC6FFDB51E9}" type="pres">
      <dgm:prSet presAssocID="{2DA9940F-6DA4-4D77-929B-931AD4B5E9FF}" presName="childShp" presStyleLbl="bgAccFollowNode1" presStyleIdx="1" presStyleCnt="2" custScaleX="123555">
        <dgm:presLayoutVars>
          <dgm:bulletEnabled val="1"/>
        </dgm:presLayoutVars>
      </dgm:prSet>
      <dgm:spPr/>
    </dgm:pt>
  </dgm:ptLst>
  <dgm:cxnLst>
    <dgm:cxn modelId="{9D95350E-51A2-4107-96FF-1C209B44CCBF}" type="presOf" srcId="{6A6849D8-3D4E-456F-ADC0-B1282F7A7CC0}" destId="{A564ABF0-6733-4AF5-A731-C3EDFDF63D59}" srcOrd="0" destOrd="2" presId="urn:microsoft.com/office/officeart/2005/8/layout/vList6"/>
    <dgm:cxn modelId="{2FA67F37-9C9C-43E6-B6A0-A4852B73167C}" srcId="{2DA9940F-6DA4-4D77-929B-931AD4B5E9FF}" destId="{863138B2-B0A2-4A4F-AD94-2E45253C9F4C}" srcOrd="0" destOrd="0" parTransId="{DC1A1E28-4A43-4101-A1A6-6F5F3E1EC255}" sibTransId="{B701E64E-5084-4754-A30C-AD5F263247A8}"/>
    <dgm:cxn modelId="{9B53303A-6246-4627-A696-121E9094BA57}" type="presOf" srcId="{8DEB47D1-B3FB-4A3F-B821-2ED78E1EE6A2}" destId="{F120342A-74FC-4B01-A101-BADCCF8541E7}" srcOrd="0" destOrd="0" presId="urn:microsoft.com/office/officeart/2005/8/layout/vList6"/>
    <dgm:cxn modelId="{8BAAC979-3FA8-4518-AA82-E022C2803889}" type="presOf" srcId="{AE59E440-E5FF-450D-9F37-5C996BE7FA18}" destId="{C0180429-DEA8-469C-8987-8AC6FFDB51E9}" srcOrd="0" destOrd="1" presId="urn:microsoft.com/office/officeart/2005/8/layout/vList6"/>
    <dgm:cxn modelId="{F3355C84-F0A2-41D2-825A-6EFD8A7BE9FA}" type="presOf" srcId="{2CA07FC3-E34F-4F04-9D72-F8821BCC5A78}" destId="{625B197F-5F79-4EF5-911C-036D91EFDDB8}" srcOrd="0" destOrd="0" presId="urn:microsoft.com/office/officeart/2005/8/layout/vList6"/>
    <dgm:cxn modelId="{3C727E8D-B35A-460F-935E-A5AFDF70AD1D}" srcId="{E05E46E9-C9CB-4B2C-8E39-C2AAB8851F36}" destId="{6A6849D8-3D4E-456F-ADC0-B1282F7A7CC0}" srcOrd="1" destOrd="0" parTransId="{CBFE9554-AED1-4B27-ADC4-8F2978E2E1DA}" sibTransId="{317A968B-FB95-4F07-8F0F-A74B23183178}"/>
    <dgm:cxn modelId="{632A5F8F-A9C8-4944-BB79-67866ED4ED1C}" srcId="{E05E46E9-C9CB-4B2C-8E39-C2AAB8851F36}" destId="{B0C75B4D-1DAF-46B4-AA9E-26B935A4196C}" srcOrd="0" destOrd="0" parTransId="{E0DE70DC-7A64-46C2-AB67-20CEBA60EFC0}" sibTransId="{EE326D62-1727-46F8-96D7-BD522515B4F1}"/>
    <dgm:cxn modelId="{D81DD092-EF39-40AC-84D1-4BCC1901E8CC}" type="presOf" srcId="{E05E46E9-C9CB-4B2C-8E39-C2AAB8851F36}" destId="{A564ABF0-6733-4AF5-A731-C3EDFDF63D59}" srcOrd="0" destOrd="0" presId="urn:microsoft.com/office/officeart/2005/8/layout/vList6"/>
    <dgm:cxn modelId="{F87515B1-1663-4AE1-B888-7D1DDB244DB9}" srcId="{2CA07FC3-E34F-4F04-9D72-F8821BCC5A78}" destId="{E05E46E9-C9CB-4B2C-8E39-C2AAB8851F36}" srcOrd="0" destOrd="0" parTransId="{EDD71B69-AAE2-47D8-B913-043EBEA0FB7A}" sibTransId="{E1709935-F200-49CB-A2AE-7F1DCD524332}"/>
    <dgm:cxn modelId="{4B26ABB7-F19E-4B0C-A8E6-73DAFAB53B2F}" type="presOf" srcId="{B0C75B4D-1DAF-46B4-AA9E-26B935A4196C}" destId="{A564ABF0-6733-4AF5-A731-C3EDFDF63D59}" srcOrd="0" destOrd="1" presId="urn:microsoft.com/office/officeart/2005/8/layout/vList6"/>
    <dgm:cxn modelId="{F4DA14C1-4F7C-424A-8A85-E8F8B9AF516E}" type="presOf" srcId="{863138B2-B0A2-4A4F-AD94-2E45253C9F4C}" destId="{C0180429-DEA8-469C-8987-8AC6FFDB51E9}" srcOrd="0" destOrd="0" presId="urn:microsoft.com/office/officeart/2005/8/layout/vList6"/>
    <dgm:cxn modelId="{61D56AC6-BC42-4471-984A-AFEC5978CD53}" type="presOf" srcId="{2DA9940F-6DA4-4D77-929B-931AD4B5E9FF}" destId="{D28C6FE9-B4F6-4D5B-B5E5-7EA57E3938DD}" srcOrd="0" destOrd="0" presId="urn:microsoft.com/office/officeart/2005/8/layout/vList6"/>
    <dgm:cxn modelId="{35672FDF-E2C1-4935-A856-173D482B5CFC}" srcId="{8DEB47D1-B3FB-4A3F-B821-2ED78E1EE6A2}" destId="{2CA07FC3-E34F-4F04-9D72-F8821BCC5A78}" srcOrd="0" destOrd="0" parTransId="{CD9431BB-AF7E-4A00-BE07-9F082D2B89BC}" sibTransId="{B9218C04-1711-4C4B-9A4C-B6F8590F9459}"/>
    <dgm:cxn modelId="{3497C9E0-6850-40C4-B374-62A5AE30E345}" srcId="{8DEB47D1-B3FB-4A3F-B821-2ED78E1EE6A2}" destId="{2DA9940F-6DA4-4D77-929B-931AD4B5E9FF}" srcOrd="1" destOrd="0" parTransId="{0A9EDD03-C98A-4411-8108-21167133A3BC}" sibTransId="{2F220968-B095-4EA1-8988-9D302B5F829A}"/>
    <dgm:cxn modelId="{EACF9DF5-54C6-4AFD-8C68-AC891853B319}" srcId="{2DA9940F-6DA4-4D77-929B-931AD4B5E9FF}" destId="{AE59E440-E5FF-450D-9F37-5C996BE7FA18}" srcOrd="1" destOrd="0" parTransId="{9D89DAA1-BD7D-48DA-84BE-4191CE5BA735}" sibTransId="{9AA4DCF3-C3AF-42F6-A66A-CB54797029D6}"/>
    <dgm:cxn modelId="{D0EB9DB6-92C9-48DE-934A-5A35CB4C1ECB}" type="presParOf" srcId="{F120342A-74FC-4B01-A101-BADCCF8541E7}" destId="{A5BF4C50-A245-4E41-BD9F-7276AA5261AB}" srcOrd="0" destOrd="0" presId="urn:microsoft.com/office/officeart/2005/8/layout/vList6"/>
    <dgm:cxn modelId="{AF9F9A26-B556-4501-AE6F-DA9083C13A79}" type="presParOf" srcId="{A5BF4C50-A245-4E41-BD9F-7276AA5261AB}" destId="{625B197F-5F79-4EF5-911C-036D91EFDDB8}" srcOrd="0" destOrd="0" presId="urn:microsoft.com/office/officeart/2005/8/layout/vList6"/>
    <dgm:cxn modelId="{B7B81630-5E26-451B-8DDD-E9C51FBBC73D}" type="presParOf" srcId="{A5BF4C50-A245-4E41-BD9F-7276AA5261AB}" destId="{A564ABF0-6733-4AF5-A731-C3EDFDF63D59}" srcOrd="1" destOrd="0" presId="urn:microsoft.com/office/officeart/2005/8/layout/vList6"/>
    <dgm:cxn modelId="{58E7EF31-99EC-44A1-B521-DC0F709BB9B5}" type="presParOf" srcId="{F120342A-74FC-4B01-A101-BADCCF8541E7}" destId="{9655E41F-9AFE-4F31-A669-83D8469BCA95}" srcOrd="1" destOrd="0" presId="urn:microsoft.com/office/officeart/2005/8/layout/vList6"/>
    <dgm:cxn modelId="{A9E342C7-8F7B-4A69-8AD4-61772B8C951D}" type="presParOf" srcId="{F120342A-74FC-4B01-A101-BADCCF8541E7}" destId="{F0E3BB03-FC72-4B29-8ED5-8E4355F9BD63}" srcOrd="2" destOrd="0" presId="urn:microsoft.com/office/officeart/2005/8/layout/vList6"/>
    <dgm:cxn modelId="{EE39CF6C-567A-4E87-BF4C-0612C3BAA67A}" type="presParOf" srcId="{F0E3BB03-FC72-4B29-8ED5-8E4355F9BD63}" destId="{D28C6FE9-B4F6-4D5B-B5E5-7EA57E3938DD}" srcOrd="0" destOrd="0" presId="urn:microsoft.com/office/officeart/2005/8/layout/vList6"/>
    <dgm:cxn modelId="{D5974BEA-BFEA-4008-981D-CFF6A4BE5BD9}" type="presParOf" srcId="{F0E3BB03-FC72-4B29-8ED5-8E4355F9BD63}" destId="{C0180429-DEA8-469C-8987-8AC6FFDB51E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7CE66-6629-45EB-BE35-5B020891E17C}">
      <dsp:nvSpPr>
        <dsp:cNvPr id="0" name=""/>
        <dsp:cNvSpPr/>
      </dsp:nvSpPr>
      <dsp:spPr>
        <a:xfrm>
          <a:off x="1848792" y="616155"/>
          <a:ext cx="797189" cy="355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936"/>
              </a:lnTo>
              <a:lnTo>
                <a:pt x="797189" y="211936"/>
              </a:lnTo>
              <a:lnTo>
                <a:pt x="797189" y="35550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84DDC-C910-4835-9F58-8946EBF73717}">
      <dsp:nvSpPr>
        <dsp:cNvPr id="0" name=""/>
        <dsp:cNvSpPr/>
      </dsp:nvSpPr>
      <dsp:spPr>
        <a:xfrm>
          <a:off x="1051602" y="616155"/>
          <a:ext cx="797189" cy="355506"/>
        </a:xfrm>
        <a:custGeom>
          <a:avLst/>
          <a:gdLst/>
          <a:ahLst/>
          <a:cxnLst/>
          <a:rect l="0" t="0" r="0" b="0"/>
          <a:pathLst>
            <a:path>
              <a:moveTo>
                <a:pt x="797189" y="0"/>
              </a:moveTo>
              <a:lnTo>
                <a:pt x="797189" y="211936"/>
              </a:lnTo>
              <a:lnTo>
                <a:pt x="0" y="211936"/>
              </a:lnTo>
              <a:lnTo>
                <a:pt x="0" y="35550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ABA3A-12BA-47C2-99A5-3133D1DD4C72}">
      <dsp:nvSpPr>
        <dsp:cNvPr id="0" name=""/>
        <dsp:cNvSpPr/>
      </dsp:nvSpPr>
      <dsp:spPr>
        <a:xfrm>
          <a:off x="1254592" y="854"/>
          <a:ext cx="1188399" cy="6153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8682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Antoine Fauveau</a:t>
          </a:r>
        </a:p>
      </dsp:txBody>
      <dsp:txXfrm>
        <a:off x="1254592" y="854"/>
        <a:ext cx="1188399" cy="615300"/>
      </dsp:txXfrm>
    </dsp:sp>
    <dsp:sp modelId="{FE6A232C-BCA2-4570-B0AC-90D24D38DD55}">
      <dsp:nvSpPr>
        <dsp:cNvPr id="0" name=""/>
        <dsp:cNvSpPr/>
      </dsp:nvSpPr>
      <dsp:spPr>
        <a:xfrm>
          <a:off x="1492272" y="479421"/>
          <a:ext cx="1069559" cy="205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Président</a:t>
          </a:r>
        </a:p>
      </dsp:txBody>
      <dsp:txXfrm>
        <a:off x="1492272" y="479421"/>
        <a:ext cx="1069559" cy="205100"/>
      </dsp:txXfrm>
    </dsp:sp>
    <dsp:sp modelId="{CA740AE1-DA67-4B79-A3EC-A3F55445024E}">
      <dsp:nvSpPr>
        <dsp:cNvPr id="0" name=""/>
        <dsp:cNvSpPr/>
      </dsp:nvSpPr>
      <dsp:spPr>
        <a:xfrm>
          <a:off x="457402" y="971662"/>
          <a:ext cx="1188399" cy="6153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8682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Valérie Morin</a:t>
          </a:r>
        </a:p>
      </dsp:txBody>
      <dsp:txXfrm>
        <a:off x="457402" y="971662"/>
        <a:ext cx="1188399" cy="615300"/>
      </dsp:txXfrm>
    </dsp:sp>
    <dsp:sp modelId="{B1EF36FA-5EBB-484D-8498-C5203DDF824F}">
      <dsp:nvSpPr>
        <dsp:cNvPr id="0" name=""/>
        <dsp:cNvSpPr/>
      </dsp:nvSpPr>
      <dsp:spPr>
        <a:xfrm>
          <a:off x="695082" y="1450229"/>
          <a:ext cx="1069559" cy="205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Vice présidente</a:t>
          </a:r>
        </a:p>
      </dsp:txBody>
      <dsp:txXfrm>
        <a:off x="695082" y="1450229"/>
        <a:ext cx="1069559" cy="205100"/>
      </dsp:txXfrm>
    </dsp:sp>
    <dsp:sp modelId="{6314B84F-9899-4BE7-9C2D-83DDDBFE9DE1}">
      <dsp:nvSpPr>
        <dsp:cNvPr id="0" name=""/>
        <dsp:cNvSpPr/>
      </dsp:nvSpPr>
      <dsp:spPr>
        <a:xfrm>
          <a:off x="2051782" y="971662"/>
          <a:ext cx="1188399" cy="6153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8682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Christophe Morvan</a:t>
          </a:r>
        </a:p>
      </dsp:txBody>
      <dsp:txXfrm>
        <a:off x="2051782" y="971662"/>
        <a:ext cx="1188399" cy="615300"/>
      </dsp:txXfrm>
    </dsp:sp>
    <dsp:sp modelId="{34CC2B76-9AF3-4453-912E-57221F5B87B3}">
      <dsp:nvSpPr>
        <dsp:cNvPr id="0" name=""/>
        <dsp:cNvSpPr/>
      </dsp:nvSpPr>
      <dsp:spPr>
        <a:xfrm>
          <a:off x="2289462" y="1450229"/>
          <a:ext cx="1069559" cy="205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Vice président</a:t>
          </a:r>
        </a:p>
      </dsp:txBody>
      <dsp:txXfrm>
        <a:off x="2289462" y="1450229"/>
        <a:ext cx="1069559" cy="205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4ABF0-6733-4AF5-A731-C3EDFDF63D59}">
      <dsp:nvSpPr>
        <dsp:cNvPr id="0" name=""/>
        <dsp:cNvSpPr/>
      </dsp:nvSpPr>
      <dsp:spPr>
        <a:xfrm>
          <a:off x="1856700" y="1562"/>
          <a:ext cx="5301109" cy="1616211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Responsable technique régional: </a:t>
          </a:r>
          <a:r>
            <a:rPr lang="fr-FR" sz="2000" b="1" kern="1200" dirty="0"/>
            <a:t>David Morin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Eau Libre: </a:t>
          </a:r>
          <a:r>
            <a:rPr lang="fr-FR" sz="2000" b="1" kern="1200" dirty="0"/>
            <a:t>Christian Cousinard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Stages: </a:t>
          </a:r>
          <a:r>
            <a:rPr lang="fr-FR" sz="2000" b="1" kern="1200" dirty="0"/>
            <a:t>Valérie Morin</a:t>
          </a:r>
        </a:p>
      </dsp:txBody>
      <dsp:txXfrm>
        <a:off x="1856700" y="203588"/>
        <a:ext cx="4695030" cy="1212159"/>
      </dsp:txXfrm>
    </dsp:sp>
    <dsp:sp modelId="{625B197F-5F79-4EF5-911C-036D91EFDDB8}">
      <dsp:nvSpPr>
        <dsp:cNvPr id="0" name=""/>
        <dsp:cNvSpPr/>
      </dsp:nvSpPr>
      <dsp:spPr>
        <a:xfrm>
          <a:off x="6986" y="301955"/>
          <a:ext cx="1849714" cy="10154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Equipe technique</a:t>
          </a:r>
        </a:p>
      </dsp:txBody>
      <dsp:txXfrm>
        <a:off x="56555" y="351524"/>
        <a:ext cx="1750576" cy="916287"/>
      </dsp:txXfrm>
    </dsp:sp>
    <dsp:sp modelId="{C0180429-DEA8-469C-8987-8AC6FFDB51E9}">
      <dsp:nvSpPr>
        <dsp:cNvPr id="0" name=""/>
        <dsp:cNvSpPr/>
      </dsp:nvSpPr>
      <dsp:spPr>
        <a:xfrm>
          <a:off x="1855013" y="1719316"/>
          <a:ext cx="5306291" cy="101542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Responsable juge régional: </a:t>
          </a:r>
          <a:r>
            <a:rPr lang="fr-FR" sz="1800" b="1" kern="1200" dirty="0"/>
            <a:t>Marielle Guilhen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Formations: </a:t>
          </a:r>
          <a:r>
            <a:rPr lang="fr-FR" sz="1800" b="1" kern="1200" dirty="0"/>
            <a:t>Christophe Morvan</a:t>
          </a:r>
        </a:p>
      </dsp:txBody>
      <dsp:txXfrm>
        <a:off x="1855013" y="1846244"/>
        <a:ext cx="4925507" cy="761569"/>
      </dsp:txXfrm>
    </dsp:sp>
    <dsp:sp modelId="{D28C6FE9-B4F6-4D5B-B5E5-7EA57E3938DD}">
      <dsp:nvSpPr>
        <dsp:cNvPr id="0" name=""/>
        <dsp:cNvSpPr/>
      </dsp:nvSpPr>
      <dsp:spPr>
        <a:xfrm>
          <a:off x="3491" y="1719316"/>
          <a:ext cx="1851522" cy="10154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Equipe juges et formations</a:t>
          </a:r>
        </a:p>
      </dsp:txBody>
      <dsp:txXfrm>
        <a:off x="53060" y="1768885"/>
        <a:ext cx="1752384" cy="916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AD3C7-599C-412C-97DB-18052C623E05}" type="datetimeFigureOut">
              <a:rPr lang="fr-FR" smtClean="0"/>
              <a:t>27/10/2023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DAF2A-BE57-418B-9196-03BC76676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330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F6946-2D12-466A-B159-6B42F222F17E}" type="datetimeFigureOut">
              <a:rPr lang="fr-FR" smtClean="0"/>
              <a:t>27/10/2023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1C3FA-F6B9-4334-94C3-C13E1667FF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64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1C3FA-F6B9-4334-94C3-C13E1667FF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320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1C3FA-F6B9-4334-94C3-C13E1667FF4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93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:\Users\9204080K\Documents\nap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111" r="98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83499" y="2492897"/>
            <a:ext cx="10416480" cy="2170100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910080" y="359897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29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145" indent="0" algn="ctr">
              <a:buNone/>
            </a:lvl2pPr>
            <a:lvl3pPr marL="914290" indent="0" algn="ctr">
              <a:buNone/>
            </a:lvl3pPr>
            <a:lvl4pPr marL="1371435" indent="0" algn="ctr">
              <a:buNone/>
            </a:lvl4pPr>
            <a:lvl5pPr marL="1828581" indent="0" algn="ctr">
              <a:buNone/>
            </a:lvl5pPr>
            <a:lvl6pPr marL="2285726" indent="0" algn="ctr">
              <a:buNone/>
            </a:lvl6pPr>
            <a:lvl7pPr marL="2742871" indent="0" algn="ctr">
              <a:buNone/>
            </a:lvl7pPr>
            <a:lvl8pPr marL="3200016" indent="0" algn="ctr">
              <a:buNone/>
            </a:lvl8pPr>
            <a:lvl9pPr marL="3657161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75200" y="6305551"/>
            <a:ext cx="2844800" cy="476251"/>
          </a:xfrm>
          <a:prstGeom prst="rect">
            <a:avLst/>
          </a:prstGeom>
        </p:spPr>
        <p:txBody>
          <a:bodyPr/>
          <a:lstStyle/>
          <a:p>
            <a:fld id="{D115EE6D-18B3-463C-B079-AC696FF37EE5}" type="datetime1">
              <a:rPr lang="fr-FR" smtClean="0"/>
              <a:t>27/10/2023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>
          <a:xfrm>
            <a:off x="7620000" y="6305551"/>
            <a:ext cx="3860800" cy="476251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41DD-0834-45F3-B082-79865B0DE8C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228577" y="1413803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Ellipse 8"/>
          <p:cNvSpPr/>
          <p:nvPr/>
        </p:nvSpPr>
        <p:spPr>
          <a:xfrm>
            <a:off x="1542903" y="1345017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75200" y="6305551"/>
            <a:ext cx="2844800" cy="476251"/>
          </a:xfrm>
          <a:prstGeom prst="rect">
            <a:avLst/>
          </a:prstGeom>
        </p:spPr>
        <p:txBody>
          <a:bodyPr/>
          <a:lstStyle/>
          <a:p>
            <a:fld id="{0236FDBE-BD5E-48CB-80A2-429ECDBB28CF}" type="datetime1">
              <a:rPr lang="fr-FR" smtClean="0"/>
              <a:t>27/10/2023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620000" y="6305551"/>
            <a:ext cx="3860800" cy="47625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41DD-0834-45F3-B082-79865B0DE8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4000" y="274642"/>
            <a:ext cx="24384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274642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75200" y="6305551"/>
            <a:ext cx="2844800" cy="476251"/>
          </a:xfrm>
          <a:prstGeom prst="rect">
            <a:avLst/>
          </a:prstGeom>
        </p:spPr>
        <p:txBody>
          <a:bodyPr/>
          <a:lstStyle/>
          <a:p>
            <a:fld id="{0D62E5A2-492E-4EF2-A6DF-B131351D8453}" type="datetime1">
              <a:rPr lang="fr-FR" smtClean="0"/>
              <a:t>27/10/2023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620000" y="6305551"/>
            <a:ext cx="3860800" cy="47625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41DD-0834-45F3-B082-79865B0DE8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4144" y="1507754"/>
            <a:ext cx="9997440" cy="4800600"/>
          </a:xfrm>
        </p:spPr>
        <p:txBody>
          <a:bodyPr/>
          <a:lstStyle/>
          <a:p>
            <a:pPr lvl="0" eaLnBrk="1" latinLnBrk="0" hangingPunct="1"/>
            <a:r>
              <a:rPr lang="fr-FR" dirty="0"/>
              <a:t>Modifiez les styles du texte du masque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  <a:p>
            <a:pPr lvl="3" eaLnBrk="1" latinLnBrk="0" hangingPunct="1"/>
            <a:r>
              <a:rPr lang="fr-FR" dirty="0"/>
              <a:t>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620000" y="6305551"/>
            <a:ext cx="3860800" cy="476251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41DD-0834-45F3-B082-79865B0DE8C8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3"/>
            <a:ext cx="91440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499"/>
              </a:lnSpc>
              <a:buNone/>
              <a:defRPr sz="4000" b="1" cap="all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6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75200" y="6305551"/>
            <a:ext cx="2844800" cy="476251"/>
          </a:xfrm>
          <a:prstGeom prst="rect">
            <a:avLst/>
          </a:prstGeom>
        </p:spPr>
        <p:txBody>
          <a:bodyPr/>
          <a:lstStyle/>
          <a:p>
            <a:fld id="{30275B56-5982-4AD2-965C-5ED501ED9493}" type="datetime1">
              <a:rPr lang="fr-FR" smtClean="0"/>
              <a:t>27/10/2023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620000" y="6305551"/>
            <a:ext cx="3860800" cy="47625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41DD-0834-45F3-B082-79865B0DE8C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3"/>
            <a:ext cx="1016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Ellipse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Ellipse 8"/>
          <p:cNvSpPr/>
          <p:nvPr/>
        </p:nvSpPr>
        <p:spPr>
          <a:xfrm>
            <a:off x="3210753" y="2745872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75200" y="6305551"/>
            <a:ext cx="2844800" cy="476251"/>
          </a:xfrm>
          <a:prstGeom prst="rect">
            <a:avLst/>
          </a:prstGeom>
        </p:spPr>
        <p:txBody>
          <a:bodyPr/>
          <a:lstStyle/>
          <a:p>
            <a:fld id="{123AD98B-C9CC-4E07-87DF-072DB0C2A53C}" type="datetime1">
              <a:rPr lang="fr-FR" smtClean="0"/>
              <a:t>27/10/2023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7620000" y="6305551"/>
            <a:ext cx="3860800" cy="47625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41DD-0834-45F3-B082-79865B0DE8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328279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0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217920" y="328279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0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45" indent="-274287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45" indent="-274287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75200" y="6305551"/>
            <a:ext cx="2844800" cy="476251"/>
          </a:xfrm>
          <a:prstGeom prst="rect">
            <a:avLst/>
          </a:prstGeom>
        </p:spPr>
        <p:txBody>
          <a:bodyPr/>
          <a:lstStyle/>
          <a:p>
            <a:fld id="{1957EB21-9D32-4B3C-B178-67926782EEF8}" type="datetime1">
              <a:rPr lang="fr-FR" smtClean="0"/>
              <a:t>27/10/2023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7620000" y="6305551"/>
            <a:ext cx="3860800" cy="47625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41DD-0834-45F3-B082-79865B0DE8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775200" y="6305551"/>
            <a:ext cx="2844800" cy="476251"/>
          </a:xfrm>
          <a:prstGeom prst="rect">
            <a:avLst/>
          </a:prstGeom>
        </p:spPr>
        <p:txBody>
          <a:bodyPr/>
          <a:lstStyle/>
          <a:p>
            <a:fld id="{959FB54E-CAB2-4CDF-859C-B22A981A89F7}" type="datetime1">
              <a:rPr lang="fr-FR" smtClean="0"/>
              <a:t>27/10/2023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620000" y="6305551"/>
            <a:ext cx="3860800" cy="47625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41DD-0834-45F3-B082-79865B0DE8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75200" y="6305551"/>
            <a:ext cx="2844800" cy="476251"/>
          </a:xfrm>
          <a:prstGeom prst="rect">
            <a:avLst/>
          </a:prstGeom>
        </p:spPr>
        <p:txBody>
          <a:bodyPr/>
          <a:lstStyle/>
          <a:p>
            <a:fld id="{7E64E360-762C-4940-93B9-03493F91DC3D}" type="datetime1">
              <a:rPr lang="fr-FR" smtClean="0"/>
              <a:t>27/10/2023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7620000" y="6305551"/>
            <a:ext cx="3860800" cy="47625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41DD-0834-45F3-B082-79865B0DE8C8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353313" y="-53"/>
            <a:ext cx="97536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16779"/>
            <a:ext cx="5080000" cy="1162051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406965"/>
            <a:ext cx="5080000" cy="698500"/>
          </a:xfrm>
        </p:spPr>
        <p:txBody>
          <a:bodyPr/>
          <a:lstStyle>
            <a:lvl1pPr marL="45715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2133602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75200" y="6305551"/>
            <a:ext cx="2844800" cy="476251"/>
          </a:xfrm>
          <a:prstGeom prst="rect">
            <a:avLst/>
          </a:prstGeom>
        </p:spPr>
        <p:txBody>
          <a:bodyPr/>
          <a:lstStyle/>
          <a:p>
            <a:fld id="{0B1F22C9-4BCE-4C65-9F5E-5A7EC9923E11}" type="datetime1">
              <a:rPr lang="fr-FR" smtClean="0"/>
              <a:t>27/10/2023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7620000" y="6305551"/>
            <a:ext cx="3860800" cy="47625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41DD-0834-45F3-B082-79865B0DE8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75200" y="6305551"/>
            <a:ext cx="2844800" cy="476251"/>
          </a:xfrm>
          <a:prstGeom prst="rect">
            <a:avLst/>
          </a:prstGeom>
        </p:spPr>
        <p:txBody>
          <a:bodyPr/>
          <a:lstStyle/>
          <a:p>
            <a:fld id="{0220A53B-C5F4-44EC-9B26-3E4404A8DDBF}" type="datetime1">
              <a:rPr lang="fr-FR" smtClean="0"/>
              <a:t>27/10/2023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7620000" y="6305551"/>
            <a:ext cx="3860800" cy="47625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41DD-0834-45F3-B082-79865B0DE8C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29" tIns="274287" rIns="91429" bIns="45715" rtlCol="0" anchor="t">
            <a:normAutofit/>
          </a:bodyPr>
          <a:lstStyle/>
          <a:p>
            <a:pPr marL="0" indent="-28343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17600" y="1143006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29" tIns="274287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528967" y="954344"/>
            <a:ext cx="914400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6671556" y="936788"/>
            <a:ext cx="865632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1087901" y="-815921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Ellipse 7"/>
          <p:cNvSpPr/>
          <p:nvPr/>
        </p:nvSpPr>
        <p:spPr>
          <a:xfrm>
            <a:off x="225093" y="21105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Bouée 10"/>
          <p:cNvSpPr/>
          <p:nvPr/>
        </p:nvSpPr>
        <p:spPr>
          <a:xfrm rot="2315675">
            <a:off x="243846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50502" y="-53"/>
            <a:ext cx="10841503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914144" y="274639"/>
            <a:ext cx="9997440" cy="1143000"/>
          </a:xfrm>
          <a:prstGeom prst="rect">
            <a:avLst/>
          </a:prstGeom>
        </p:spPr>
        <p:txBody>
          <a:bodyPr lIns="91429" tIns="45715" rIns="91429" bIns="45715" anchor="ctr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lIns="91429" tIns="45715" rIns="91429" bIns="45715">
            <a:normAutofit/>
          </a:bodyPr>
          <a:lstStyle/>
          <a:p>
            <a:pPr lvl="0" eaLnBrk="1" latinLnBrk="0" hangingPunct="1"/>
            <a:r>
              <a:rPr kumimoji="0" lang="fr-FR" dirty="0"/>
              <a:t>Modifiez les styles du texte du masque</a:t>
            </a:r>
          </a:p>
          <a:p>
            <a:pPr lvl="1" eaLnBrk="1" latinLnBrk="0" hangingPunct="1"/>
            <a:r>
              <a:rPr kumimoji="0" lang="fr-FR" dirty="0"/>
              <a:t>Deuxième niveau</a:t>
            </a:r>
          </a:p>
          <a:p>
            <a:pPr lvl="2" eaLnBrk="1" latinLnBrk="0" hangingPunct="1"/>
            <a:r>
              <a:rPr kumimoji="0" lang="fr-FR" dirty="0"/>
              <a:t>Troisième niveau</a:t>
            </a:r>
          </a:p>
          <a:p>
            <a:pPr lvl="3" eaLnBrk="1" latinLnBrk="0" hangingPunct="1"/>
            <a:r>
              <a:rPr kumimoji="0" lang="fr-FR" dirty="0"/>
              <a:t>Quatrième niveau</a:t>
            </a:r>
          </a:p>
          <a:p>
            <a:pPr lvl="4" eaLnBrk="1" latinLnBrk="0" hangingPunct="1"/>
            <a:r>
              <a:rPr kumimoji="0" lang="fr-FR" dirty="0"/>
              <a:t>Cinquième niveau</a:t>
            </a:r>
            <a:endParaRPr kumimoji="0" lang="en-US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11484864" y="6305551"/>
            <a:ext cx="609600" cy="476251"/>
          </a:xfrm>
          <a:prstGeom prst="rect">
            <a:avLst/>
          </a:prstGeom>
        </p:spPr>
        <p:txBody>
          <a:bodyPr lIns="91429" tIns="45715" rIns="91429" bIns="45715"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31C41DD-0834-45F3-B082-79865B0DE8C8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812322" y="-53"/>
            <a:ext cx="638527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3" name="Picture 3" descr="C:\Users\9204080K\AppData\Local\Temp\7zEC44C379F\Nage avec palmes FFESSM - Logo quadri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2582" y="5249323"/>
            <a:ext cx="1941987" cy="194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 userDrawn="1"/>
        </p:nvSpPr>
        <p:spPr>
          <a:xfrm>
            <a:off x="3023659" y="6237313"/>
            <a:ext cx="7200800" cy="36933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fr-FR" sz="1800" dirty="0"/>
              <a:t>AG 2023 – FFESSM IDF - Nage avec palmes</a:t>
            </a:r>
          </a:p>
        </p:txBody>
      </p:sp>
      <p:pic>
        <p:nvPicPr>
          <p:cNvPr id="16" name="Picture 2" descr="C:\Users\9204080K\Downloads\LOGO FFESSM IDF 2018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802385" y="5441113"/>
            <a:ext cx="1064315" cy="11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9204080K\Documents\nap.png"/>
          <p:cNvPicPr>
            <a:picLocks noChangeAspect="1" noChangeArrowheads="1"/>
          </p:cNvPicPr>
          <p:nvPr userDrawn="1"/>
        </p:nvPicPr>
        <p:blipFill>
          <a:blip r:embed="rId1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111" r="98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56170" y="1877473"/>
            <a:ext cx="11038294" cy="3066193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16" indent="-283430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indent="-237716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861" indent="-228573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148" indent="-173715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292" indent="-182858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579" indent="-182858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866" indent="-182858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010" indent="-182858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296" indent="-182858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2644708" y="260650"/>
            <a:ext cx="7406640" cy="908863"/>
          </a:xfrm>
          <a:prstGeom prst="rect">
            <a:avLst/>
          </a:prstGeom>
        </p:spPr>
        <p:txBody>
          <a:bodyPr lIns="91429" tIns="45715" rIns="91429" bIns="45715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500" b="1" kern="1200" cap="none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dirty="0"/>
              <a:t>Assemblée générale 2023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2644708" y="1278107"/>
            <a:ext cx="7406640" cy="1074880"/>
          </a:xfrm>
          <a:prstGeom prst="rect">
            <a:avLst/>
          </a:prstGeom>
          <a:noFill/>
          <a:ln w="10795">
            <a:noFill/>
            <a:miter lim="800000"/>
          </a:ln>
        </p:spPr>
        <p:txBody>
          <a:bodyPr lIns="91429" tIns="45715" rIns="91429" bIns="45715" anchor="ctr">
            <a:noAutofit/>
          </a:bodyPr>
          <a:lstStyle>
            <a:lvl1pPr marL="64008" indent="0" algn="l" rtl="0" eaLnBrk="1" latinLnBrk="0" hangingPunct="1"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FFESSM Île de France</a:t>
            </a:r>
          </a:p>
          <a:p>
            <a:pPr algn="ctr"/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 Nage avec Palmes</a:t>
            </a:r>
          </a:p>
        </p:txBody>
      </p:sp>
      <p:pic>
        <p:nvPicPr>
          <p:cNvPr id="9" name="Picture 2" descr="C:\Users\9204080K\Downloads\LOGO FFESSM IDF 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280" y="2700626"/>
            <a:ext cx="1584176" cy="1741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9204080K\AppData\Local\Temp\7zEC44C379F\Nage avec palmes FFESSM - Logo quadr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504" y="1916832"/>
            <a:ext cx="3312368" cy="330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9204080K\Documents\na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111" r="98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8492" y="5085184"/>
            <a:ext cx="4735016" cy="131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33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4B7920-AF10-84B6-86ED-801FEE0E6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8975"/>
            <a:ext cx="7776864" cy="1143000"/>
          </a:xfrm>
        </p:spPr>
        <p:txBody>
          <a:bodyPr/>
          <a:lstStyle/>
          <a:p>
            <a:r>
              <a:rPr lang="fr-FR" dirty="0"/>
              <a:t>Meeting Île de France de Versailles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36FBD3-109A-64D5-53E0-F0D91A0B4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592" y="803420"/>
            <a:ext cx="7344816" cy="697110"/>
          </a:xfrm>
        </p:spPr>
        <p:txBody>
          <a:bodyPr>
            <a:normAutofit/>
          </a:bodyPr>
          <a:lstStyle/>
          <a:p>
            <a:pPr marL="82286" indent="0">
              <a:buNone/>
            </a:pPr>
            <a:r>
              <a:rPr lang="fr-FR" dirty="0">
                <a:solidFill>
                  <a:srgbClr val="FF0000"/>
                </a:solidFill>
              </a:rPr>
              <a:t>182 nageurs    -    7 régions    -    28 clubs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93182C-110B-132F-29F3-383A531773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512" y="1500530"/>
            <a:ext cx="4211960" cy="3158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A72F77D-7D70-AF40-6B7C-80BA2A321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088" y="1500530"/>
            <a:ext cx="4211960" cy="3158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FBAA315-CFAB-A4D9-E0DB-F31C80EE0B9E}"/>
              </a:ext>
            </a:extLst>
          </p:cNvPr>
          <p:cNvSpPr txBox="1"/>
          <p:nvPr/>
        </p:nvSpPr>
        <p:spPr>
          <a:xfrm>
            <a:off x="1090936" y="5085184"/>
            <a:ext cx="964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grand merci aux bénévoles du CASV (Versailles) pour leur accueil et à Jean-Claude GRILL.</a:t>
            </a:r>
          </a:p>
        </p:txBody>
      </p:sp>
    </p:spTree>
    <p:extLst>
      <p:ext uri="{BB962C8B-B14F-4D97-AF65-F5344CB8AC3E}">
        <p14:creationId xmlns:p14="http://schemas.microsoft.com/office/powerpoint/2010/main" val="178919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209B01-F91A-43C2-AEC8-2458733A6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544" y="1412776"/>
            <a:ext cx="9997440" cy="4800600"/>
          </a:xfrm>
        </p:spPr>
        <p:txBody>
          <a:bodyPr/>
          <a:lstStyle/>
          <a:p>
            <a:r>
              <a:rPr lang="fr-FR" dirty="0" err="1"/>
              <a:t>Desente</a:t>
            </a:r>
            <a:r>
              <a:rPr lang="fr-FR" dirty="0"/>
              <a:t> de l’Oise à Beaumont 01/05/22</a:t>
            </a:r>
          </a:p>
          <a:p>
            <a:pPr lvl="1"/>
            <a:r>
              <a:rPr lang="fr-FR" dirty="0"/>
              <a:t>40 nageurs avec palmes </a:t>
            </a:r>
          </a:p>
          <a:p>
            <a:pPr marL="402287" lvl="1" indent="0">
              <a:buNone/>
            </a:pPr>
            <a:r>
              <a:rPr lang="fr-FR" dirty="0"/>
              <a:t>Organisé par le </a:t>
            </a:r>
            <a:r>
              <a:rPr lang="fr-FR" dirty="0" err="1"/>
              <a:t>Subaqua</a:t>
            </a:r>
            <a:r>
              <a:rPr lang="fr-FR" dirty="0"/>
              <a:t> Club de Persan Beaumont</a:t>
            </a:r>
          </a:p>
          <a:p>
            <a:pPr marL="402287" lvl="1" indent="0">
              <a:buNone/>
            </a:pPr>
            <a:endParaRPr lang="fr-FR" dirty="0"/>
          </a:p>
          <a:p>
            <a:r>
              <a:rPr lang="fr-FR" dirty="0"/>
              <a:t>Championnat Régional Eau Libre – Base de Beaumont</a:t>
            </a:r>
          </a:p>
          <a:p>
            <a:pPr lvl="1"/>
            <a:r>
              <a:rPr lang="fr-FR" dirty="0"/>
              <a:t>13/05/2023</a:t>
            </a:r>
          </a:p>
          <a:p>
            <a:pPr lvl="1"/>
            <a:r>
              <a:rPr lang="fr-FR" dirty="0"/>
              <a:t>63 nageurs</a:t>
            </a:r>
          </a:p>
          <a:p>
            <a:pPr lvl="1"/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FCBC1AE-7D60-4092-A8D8-55C92B81AE81}"/>
              </a:ext>
            </a:extLst>
          </p:cNvPr>
          <p:cNvSpPr txBox="1">
            <a:spLocks/>
          </p:cNvSpPr>
          <p:nvPr/>
        </p:nvSpPr>
        <p:spPr>
          <a:xfrm>
            <a:off x="839416" y="18047"/>
            <a:ext cx="8568952" cy="674649"/>
          </a:xfrm>
          <a:prstGeom prst="rect">
            <a:avLst/>
          </a:prstGeom>
        </p:spPr>
        <p:txBody>
          <a:bodyPr lIns="91429" tIns="45715" rIns="91429" bIns="45715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fr-FR" dirty="0"/>
              <a:t>Compétitions Régionales  -   Eau libre</a:t>
            </a:r>
          </a:p>
        </p:txBody>
      </p:sp>
    </p:spTree>
    <p:extLst>
      <p:ext uri="{BB962C8B-B14F-4D97-AF65-F5344CB8AC3E}">
        <p14:creationId xmlns:p14="http://schemas.microsoft.com/office/powerpoint/2010/main" val="1722259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976922-16C3-5FD5-A668-00C54737D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0867"/>
            <a:ext cx="4588768" cy="580927"/>
          </a:xfrm>
        </p:spPr>
        <p:txBody>
          <a:bodyPr>
            <a:normAutofit fontScale="90000"/>
          </a:bodyPr>
          <a:lstStyle/>
          <a:p>
            <a:r>
              <a:rPr lang="fr-FR" dirty="0"/>
              <a:t>Base de Beaumont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4D0479-1429-CD19-3189-26BF4656A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480" y="770156"/>
            <a:ext cx="3803915" cy="2852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F0ADF7A-F2A8-670C-81F7-FA132F24F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24" y="3703771"/>
            <a:ext cx="4300736" cy="2419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6BC3FF2-B4D7-2BE8-3D11-D07A7FDD2C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016" y="3407905"/>
            <a:ext cx="3803915" cy="2852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2BB5A00-CE27-EB9C-7D93-2EFBB03C0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016" y="341330"/>
            <a:ext cx="5071886" cy="2852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9276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5988BC-E141-254D-18A1-7395FC58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Sélection nationale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E7AFF7-155D-A7E3-0C49-EAE745056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Adam EL ALAOUI (CSAKB) – sélectionné dans le collectif France, stage à </a:t>
            </a:r>
            <a:r>
              <a:rPr lang="fr-FR" dirty="0" err="1"/>
              <a:t>Schifferstadt</a:t>
            </a:r>
            <a:r>
              <a:rPr lang="fr-FR" dirty="0"/>
              <a:t> (Allemagne) dans le cadre de l’OFAJ</a:t>
            </a:r>
          </a:p>
          <a:p>
            <a:endParaRPr lang="fr-FR" dirty="0"/>
          </a:p>
          <a:p>
            <a:pPr marL="82286" indent="0">
              <a:buNone/>
            </a:pPr>
            <a:r>
              <a:rPr lang="fr-FR" dirty="0"/>
              <a:t>Nos encadrants reconnus au niveau national:</a:t>
            </a:r>
          </a:p>
          <a:p>
            <a:r>
              <a:rPr lang="fr-FR" dirty="0"/>
              <a:t>Carole BIRNAL PETIT, encadrante à l’OFAJ</a:t>
            </a:r>
          </a:p>
          <a:p>
            <a:r>
              <a:rPr lang="fr-FR" dirty="0"/>
              <a:t>Antoine FAUVEAU, chef de délégation OFAJ</a:t>
            </a:r>
          </a:p>
        </p:txBody>
      </p:sp>
    </p:spTree>
    <p:extLst>
      <p:ext uri="{BB962C8B-B14F-4D97-AF65-F5344CB8AC3E}">
        <p14:creationId xmlns:p14="http://schemas.microsoft.com/office/powerpoint/2010/main" val="3509288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67859-1377-913B-0629-711D09E6F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154498"/>
            <a:ext cx="9997440" cy="688389"/>
          </a:xfrm>
        </p:spPr>
        <p:txBody>
          <a:bodyPr>
            <a:normAutofit fontScale="90000"/>
          </a:bodyPr>
          <a:lstStyle/>
          <a:p>
            <a:r>
              <a:rPr lang="fr-FR" dirty="0"/>
              <a:t>Nos masters à l’international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CA38D1-F9E3-ADBA-2226-629634F8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812794"/>
            <a:ext cx="10873208" cy="1143000"/>
          </a:xfrm>
        </p:spPr>
        <p:txBody>
          <a:bodyPr>
            <a:normAutofit/>
          </a:bodyPr>
          <a:lstStyle/>
          <a:p>
            <a:r>
              <a:rPr lang="fr-FR" sz="2400" dirty="0"/>
              <a:t>Championnat du monde masters – Le Caire – Juin 2023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0386BA2-E7D9-7D55-17EF-9683585B2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728" y="1318287"/>
            <a:ext cx="5628568" cy="4221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6F29FC3-11E2-9E97-CF28-73E76FC75FC7}"/>
              </a:ext>
            </a:extLst>
          </p:cNvPr>
          <p:cNvSpPr txBox="1">
            <a:spLocks/>
          </p:cNvSpPr>
          <p:nvPr/>
        </p:nvSpPr>
        <p:spPr>
          <a:xfrm>
            <a:off x="3143672" y="5539713"/>
            <a:ext cx="6480720" cy="578197"/>
          </a:xfrm>
          <a:prstGeom prst="rect">
            <a:avLst/>
          </a:prstGeom>
        </p:spPr>
        <p:txBody>
          <a:bodyPr lIns="91429" tIns="45715" rIns="91429" bIns="45715">
            <a:normAutofit/>
          </a:bodyPr>
          <a:lstStyle>
            <a:lvl1pPr marL="365716" indent="-28343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03" indent="-237716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861" indent="-228573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148" indent="-173715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292" indent="-18285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579" indent="-18285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8866" indent="-18285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010" indent="-18285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296" indent="-18285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86" indent="0" defTabSz="914400">
              <a:buNone/>
            </a:pPr>
            <a:r>
              <a:rPr lang="fr-FR" sz="2400" dirty="0">
                <a:solidFill>
                  <a:srgbClr val="FF0000"/>
                </a:solidFill>
              </a:rPr>
              <a:t>10 nageurs franciliens (CSAKB, USP et Houilles)</a:t>
            </a:r>
          </a:p>
          <a:p>
            <a:pPr marL="82286" indent="0" defTabSz="914400">
              <a:buNone/>
            </a:pP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65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DB8096-2D66-4B92-9E3C-8E13F65CB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610765"/>
            <a:ext cx="9662864" cy="1162051"/>
          </a:xfrm>
        </p:spPr>
        <p:txBody>
          <a:bodyPr>
            <a:normAutofit/>
          </a:bodyPr>
          <a:lstStyle/>
          <a:p>
            <a:r>
              <a:rPr lang="fr-FR" sz="4000" dirty="0"/>
              <a:t>Merci pour votre attention</a:t>
            </a:r>
          </a:p>
        </p:txBody>
      </p:sp>
      <p:pic>
        <p:nvPicPr>
          <p:cNvPr id="5" name="Picture 2" descr="C:\Users\9204080K\Downloads\LOGO FFESSM IDF 2018.jpg">
            <a:extLst>
              <a:ext uri="{FF2B5EF4-FFF2-40B4-BE49-F238E27FC236}">
                <a16:creationId xmlns:a16="http://schemas.microsoft.com/office/drawing/2014/main" id="{063D8C51-0AE4-488F-B08A-853C50AD6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280" y="2700626"/>
            <a:ext cx="1584176" cy="1741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9204080K\AppData\Local\Temp\7zEC44C379F\Nage avec palmes FFESSM - Logo quadri.png">
            <a:extLst>
              <a:ext uri="{FF2B5EF4-FFF2-40B4-BE49-F238E27FC236}">
                <a16:creationId xmlns:a16="http://schemas.microsoft.com/office/drawing/2014/main" id="{02D86E92-D076-4F33-AB72-C9E62E8FF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504" y="1916832"/>
            <a:ext cx="3312368" cy="330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9204080K\Documents\nap.png">
            <a:extLst>
              <a:ext uri="{FF2B5EF4-FFF2-40B4-BE49-F238E27FC236}">
                <a16:creationId xmlns:a16="http://schemas.microsoft.com/office/drawing/2014/main" id="{F912E358-963B-4E9E-BD16-BF1C43D7F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111" r="98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8492" y="5085184"/>
            <a:ext cx="4735016" cy="131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27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5640" y="116632"/>
            <a:ext cx="7498080" cy="1143000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5640" y="1772816"/>
            <a:ext cx="7498080" cy="3091932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Bureau de la commission NAP</a:t>
            </a:r>
          </a:p>
          <a:p>
            <a:r>
              <a:rPr lang="fr-FR" dirty="0"/>
              <a:t>Bilan des Juges</a:t>
            </a:r>
          </a:p>
          <a:p>
            <a:r>
              <a:rPr lang="fr-FR" dirty="0"/>
              <a:t>Formation</a:t>
            </a:r>
          </a:p>
          <a:p>
            <a:r>
              <a:rPr lang="fr-FR" dirty="0"/>
              <a:t>Stage Jeunes</a:t>
            </a:r>
          </a:p>
          <a:p>
            <a:r>
              <a:rPr lang="fr-FR" dirty="0"/>
              <a:t>Compétitions régionales</a:t>
            </a:r>
          </a:p>
          <a:p>
            <a:r>
              <a:rPr lang="fr-FR" dirty="0"/>
              <a:t>A l’international</a:t>
            </a:r>
          </a:p>
        </p:txBody>
      </p:sp>
    </p:spTree>
    <p:extLst>
      <p:ext uri="{BB962C8B-B14F-4D97-AF65-F5344CB8AC3E}">
        <p14:creationId xmlns:p14="http://schemas.microsoft.com/office/powerpoint/2010/main" val="722461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3592" y="53752"/>
            <a:ext cx="8034096" cy="1143000"/>
          </a:xfrm>
        </p:spPr>
        <p:txBody>
          <a:bodyPr>
            <a:noAutofit/>
          </a:bodyPr>
          <a:lstStyle/>
          <a:p>
            <a:pPr algn="ctr"/>
            <a:r>
              <a:rPr lang="fr-FR" sz="3600" dirty="0"/>
              <a:t>Bureau de la commission NAP</a:t>
            </a: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048645773"/>
              </p:ext>
            </p:extLst>
          </p:nvPr>
        </p:nvGraphicFramePr>
        <p:xfrm>
          <a:off x="4745850" y="1052736"/>
          <a:ext cx="381642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529803718"/>
              </p:ext>
            </p:extLst>
          </p:nvPr>
        </p:nvGraphicFramePr>
        <p:xfrm>
          <a:off x="2999656" y="2852936"/>
          <a:ext cx="716479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7931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498080" cy="864096"/>
          </a:xfrm>
        </p:spPr>
        <p:txBody>
          <a:bodyPr/>
          <a:lstStyle/>
          <a:p>
            <a:r>
              <a:rPr lang="fr-FR" dirty="0"/>
              <a:t>Juges – Bilan saison 2022/2023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99856" y="1412776"/>
            <a:ext cx="7021288" cy="4032448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9 compétitions organisées en IDF</a:t>
            </a:r>
          </a:p>
          <a:p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40 juges actifs 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sur la saison </a:t>
            </a:r>
            <a:r>
              <a:rPr lang="fr-FR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(32 en 2021/2022)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Formation juges régional le 19/11 : </a:t>
            </a:r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12 nouveaux juges formés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Formation JF1 le 11/02 :  2 juges validés</a:t>
            </a:r>
          </a:p>
          <a:p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3 juges validés JF2 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par la commission nationale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6 juges franciliens actifs sur les compétitions nationales</a:t>
            </a:r>
          </a:p>
          <a:p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juges formés </a:t>
            </a:r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juge international 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(CMAS) à Rennes.</a:t>
            </a:r>
          </a:p>
          <a:p>
            <a:pPr marL="82286" indent="0">
              <a:buNone/>
            </a:pPr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Valérie MORIN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juge arbitre au championnat d’Europe 2023 (Hongrie)</a:t>
            </a:r>
          </a:p>
        </p:txBody>
      </p:sp>
      <p:pic>
        <p:nvPicPr>
          <p:cNvPr id="7" name="Image 6" descr="Une image contenant habits, personne, Visage humain, piscine&#10;&#10;Description générée automatiquement">
            <a:extLst>
              <a:ext uri="{FF2B5EF4-FFF2-40B4-BE49-F238E27FC236}">
                <a16:creationId xmlns:a16="http://schemas.microsoft.com/office/drawing/2014/main" id="{5C679BC7-EB73-EEA6-A0B6-8696DC712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468" y="1169166"/>
            <a:ext cx="3240360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000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C90A2A-EEBC-4EDE-AA46-25598F40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60648"/>
            <a:ext cx="9997440" cy="634081"/>
          </a:xfrm>
        </p:spPr>
        <p:txBody>
          <a:bodyPr>
            <a:normAutofit fontScale="90000"/>
          </a:bodyPr>
          <a:lstStyle/>
          <a:p>
            <a:r>
              <a:rPr lang="fr-FR" dirty="0"/>
              <a:t>Formation Initiateur NAP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5A82C0-BBBF-4C34-B577-933A9BF7D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960" y="1772816"/>
            <a:ext cx="6109008" cy="2808312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21 et 28 janvier à Houilles</a:t>
            </a:r>
          </a:p>
          <a:p>
            <a:pPr marL="82286" indent="0">
              <a:buNone/>
            </a:pPr>
            <a:endParaRPr lang="fr-FR" dirty="0"/>
          </a:p>
          <a:p>
            <a:pPr lvl="1"/>
            <a:r>
              <a:rPr lang="fr-FR" dirty="0"/>
              <a:t>16 stagiaires présents</a:t>
            </a:r>
          </a:p>
          <a:p>
            <a:pPr lvl="1"/>
            <a:r>
              <a:rPr lang="fr-FR" dirty="0"/>
              <a:t>Mise en pratique en fin de journée à la piscine</a:t>
            </a:r>
          </a:p>
          <a:p>
            <a:pPr lvl="1"/>
            <a:r>
              <a:rPr lang="fr-FR" dirty="0"/>
              <a:t>6 intervenants</a:t>
            </a:r>
          </a:p>
          <a:p>
            <a:pPr lvl="2"/>
            <a:r>
              <a:rPr lang="fr-FR" dirty="0"/>
              <a:t>Valérie, Christophe, André, Carole, Charly et Antoine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D97696D-E68A-7AE0-90A7-FB947CA11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688435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980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5528" y="-69625"/>
            <a:ext cx="7498080" cy="1143000"/>
          </a:xfrm>
        </p:spPr>
        <p:txBody>
          <a:bodyPr>
            <a:normAutofit/>
          </a:bodyPr>
          <a:lstStyle/>
          <a:p>
            <a:r>
              <a:rPr lang="fr-FR" dirty="0"/>
              <a:t>Stage Détection à Fontainebleau</a:t>
            </a:r>
          </a:p>
        </p:txBody>
      </p:sp>
      <p:sp>
        <p:nvSpPr>
          <p:cNvPr id="7" name="AutoShape 2" descr="L’image contient peut-être : 1 personne, assis et intérieur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38DEA4C-8DE4-70E0-5331-CF1D9BF3E5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429" y="912111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4CACF96-81B6-6C28-B3E4-7C311BDFB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562" y="905932"/>
            <a:ext cx="4220199" cy="3165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1413C03-783C-14CC-6433-3C63506AFF45}"/>
              </a:ext>
            </a:extLst>
          </p:cNvPr>
          <p:cNvSpPr txBox="1"/>
          <p:nvPr/>
        </p:nvSpPr>
        <p:spPr>
          <a:xfrm>
            <a:off x="2020684" y="4653136"/>
            <a:ext cx="8539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 jours de stage au complexe Fontainebleau</a:t>
            </a:r>
          </a:p>
          <a:p>
            <a:r>
              <a:rPr lang="fr-FR" dirty="0"/>
              <a:t>Entrainement en piscine, séances sports en extérieur et visite du château de Fontainebleau</a:t>
            </a:r>
          </a:p>
          <a:p>
            <a:r>
              <a:rPr lang="fr-FR" i="1" dirty="0"/>
              <a:t>Stage organisé conjointement avec les commissions NAP Grand Est et Hauts de France</a:t>
            </a:r>
          </a:p>
        </p:txBody>
      </p:sp>
    </p:spTree>
    <p:extLst>
      <p:ext uri="{BB962C8B-B14F-4D97-AF65-F5344CB8AC3E}">
        <p14:creationId xmlns:p14="http://schemas.microsoft.com/office/powerpoint/2010/main" val="269763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C22F95-C7C8-A33D-563F-0B2DA3B10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3854"/>
            <a:ext cx="9997440" cy="1143000"/>
          </a:xfrm>
        </p:spPr>
        <p:txBody>
          <a:bodyPr>
            <a:normAutofit/>
          </a:bodyPr>
          <a:lstStyle/>
          <a:p>
            <a:r>
              <a:rPr lang="fr-FR" sz="4000" dirty="0"/>
              <a:t>Stage Jeunes – Février 2022 - Fontainebleau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3382FDE-29A1-3A7F-20D0-02ED17E90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76" y="1556792"/>
            <a:ext cx="4788024" cy="3591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EE786C7-976C-0A7D-9438-B180A41399CA}"/>
              </a:ext>
            </a:extLst>
          </p:cNvPr>
          <p:cNvSpPr txBox="1"/>
          <p:nvPr/>
        </p:nvSpPr>
        <p:spPr>
          <a:xfrm>
            <a:off x="6558216" y="2204864"/>
            <a:ext cx="4655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Préparation des championnats de France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Entraineurs : David Morin et Charly </a:t>
            </a:r>
            <a:r>
              <a:rPr lang="fr-FR" dirty="0" err="1"/>
              <a:t>Boricaud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7 jours, 13 entrainements, 50km nagés</a:t>
            </a:r>
          </a:p>
        </p:txBody>
      </p:sp>
    </p:spTree>
    <p:extLst>
      <p:ext uri="{BB962C8B-B14F-4D97-AF65-F5344CB8AC3E}">
        <p14:creationId xmlns:p14="http://schemas.microsoft.com/office/powerpoint/2010/main" val="454888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9416" y="18047"/>
            <a:ext cx="7498080" cy="674649"/>
          </a:xfrm>
        </p:spPr>
        <p:txBody>
          <a:bodyPr>
            <a:normAutofit fontScale="90000"/>
          </a:bodyPr>
          <a:lstStyle/>
          <a:p>
            <a:r>
              <a:rPr lang="fr-FR" dirty="0"/>
              <a:t>Compétitions Régionales</a:t>
            </a:r>
          </a:p>
        </p:txBody>
      </p:sp>
      <p:sp>
        <p:nvSpPr>
          <p:cNvPr id="6" name="AutoShape 4" descr="L’image contient peut-être : 3 personnes, personnes debout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441" y="1615616"/>
            <a:ext cx="2720076" cy="3626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42FCF79-AF07-41E5-A25D-9F1240AC403D}"/>
              </a:ext>
            </a:extLst>
          </p:cNvPr>
          <p:cNvSpPr txBox="1"/>
          <p:nvPr/>
        </p:nvSpPr>
        <p:spPr>
          <a:xfrm>
            <a:off x="2802631" y="69269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</a:rPr>
              <a:t>Un championnat régional piscine en 5 manches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A3E8C3F-53A8-4E2C-A3FA-3B7136F62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698511"/>
              </p:ext>
            </p:extLst>
          </p:nvPr>
        </p:nvGraphicFramePr>
        <p:xfrm>
          <a:off x="3863752" y="1951106"/>
          <a:ext cx="8128000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331283403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26248667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980908795"/>
                    </a:ext>
                  </a:extLst>
                </a:gridCol>
                <a:gridCol w="2727400">
                  <a:extLst>
                    <a:ext uri="{9D8B030D-6E8A-4147-A177-3AD203B41FA5}">
                      <a16:colId xmlns:a16="http://schemas.microsoft.com/office/drawing/2014/main" val="3225396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Lieu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Nombre de nageurs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Parité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424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Palaiseau (USP)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20/11/22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51 nageurs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22 hommes / 29 femmes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029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St Germain (ASG)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26/11/22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60 nageurs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32 hommes / 28 femmes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601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Houilles (CNHC)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15/01/22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84 nageurs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32 hommes / 45 femmes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01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Kremlin-Bicêtre (CSAKB)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26/03/23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47 nageurs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 hommes / 27 femmes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490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Paris (CSF)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02/04/23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46 nageurs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19 hommes / 27 femmes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031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373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121A890-45C2-4CF6-BF76-85B182221A53}"/>
              </a:ext>
            </a:extLst>
          </p:cNvPr>
          <p:cNvSpPr txBox="1">
            <a:spLocks/>
          </p:cNvSpPr>
          <p:nvPr/>
        </p:nvSpPr>
        <p:spPr>
          <a:xfrm>
            <a:off x="839416" y="18047"/>
            <a:ext cx="7498080" cy="674649"/>
          </a:xfrm>
          <a:prstGeom prst="rect">
            <a:avLst/>
          </a:prstGeom>
        </p:spPr>
        <p:txBody>
          <a:bodyPr lIns="91429" tIns="45715" rIns="91429" bIns="45715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fr-FR" dirty="0"/>
              <a:t>Compétitions Régionales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F51E658-0BBC-4BCC-AE7C-BF8D6BE6E44B}"/>
              </a:ext>
            </a:extLst>
          </p:cNvPr>
          <p:cNvSpPr txBox="1"/>
          <p:nvPr/>
        </p:nvSpPr>
        <p:spPr>
          <a:xfrm>
            <a:off x="3935760" y="68316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</a:rPr>
              <a:t>Coupe du Sprint à Fontenay (USF)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</a:rPr>
              <a:t>Le 12 février 2023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8C5DA62-D455-4745-A0A8-3A8E11207A4B}"/>
              </a:ext>
            </a:extLst>
          </p:cNvPr>
          <p:cNvSpPr txBox="1"/>
          <p:nvPr/>
        </p:nvSpPr>
        <p:spPr>
          <a:xfrm>
            <a:off x="5499440" y="1844824"/>
            <a:ext cx="4685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/>
              <a:t>53 compétiteurs (25 hommes / 28 femmes)</a:t>
            </a:r>
          </a:p>
          <a:p>
            <a:pPr algn="ctr"/>
            <a:r>
              <a:rPr lang="fr-FR" sz="2000" dirty="0"/>
              <a:t>6 clubs représentés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53E215C-9123-8715-81F4-6FC802BC05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424" y="1036812"/>
            <a:ext cx="4133500" cy="1692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71E28C7-F308-98B9-2AE7-5D6B2AB363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800" y="2852936"/>
            <a:ext cx="2448272" cy="347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589F2F8-1673-8D9A-DC5E-EE1CEEB092AF}"/>
              </a:ext>
            </a:extLst>
          </p:cNvPr>
          <p:cNvSpPr txBox="1"/>
          <p:nvPr/>
        </p:nvSpPr>
        <p:spPr>
          <a:xfrm>
            <a:off x="3839072" y="3645024"/>
            <a:ext cx="83529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</a:rPr>
              <a:t>Meeting du CSAKB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</a:rPr>
              <a:t>Le 26 mars 2023</a:t>
            </a:r>
          </a:p>
          <a:p>
            <a:pPr algn="ctr"/>
            <a:endParaRPr lang="fr-FR" sz="2400" dirty="0">
              <a:solidFill>
                <a:srgbClr val="FF0000"/>
              </a:solidFill>
            </a:endParaRPr>
          </a:p>
          <a:p>
            <a:pPr algn="ctr"/>
            <a:r>
              <a:rPr lang="fr-FR" sz="2400" dirty="0">
                <a:solidFill>
                  <a:srgbClr val="FF0000"/>
                </a:solidFill>
              </a:rPr>
              <a:t>Nouvelle course : 200m immersion ! Une première en France </a:t>
            </a:r>
          </a:p>
        </p:txBody>
      </p:sp>
    </p:spTree>
    <p:extLst>
      <p:ext uri="{BB962C8B-B14F-4D97-AF65-F5344CB8AC3E}">
        <p14:creationId xmlns:p14="http://schemas.microsoft.com/office/powerpoint/2010/main" val="1992487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1374</TotalTime>
  <Words>514</Words>
  <Application>Microsoft Office PowerPoint</Application>
  <PresentationFormat>Grand écran</PresentationFormat>
  <Paragraphs>108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Gill Sans MT</vt:lpstr>
      <vt:lpstr>Verdana</vt:lpstr>
      <vt:lpstr>Wingdings 2</vt:lpstr>
      <vt:lpstr>Solstice</vt:lpstr>
      <vt:lpstr>Présentation PowerPoint</vt:lpstr>
      <vt:lpstr>Sommaire</vt:lpstr>
      <vt:lpstr>Bureau de la commission NAP</vt:lpstr>
      <vt:lpstr>Juges – Bilan saison 2022/2023</vt:lpstr>
      <vt:lpstr>Formation Initiateur NAP</vt:lpstr>
      <vt:lpstr>Stage Détection à Fontainebleau</vt:lpstr>
      <vt:lpstr>Stage Jeunes – Février 2022 - Fontainebleau</vt:lpstr>
      <vt:lpstr>Compétitions Régionales</vt:lpstr>
      <vt:lpstr>Présentation PowerPoint</vt:lpstr>
      <vt:lpstr>Meeting Île de France de Versailles</vt:lpstr>
      <vt:lpstr>Présentation PowerPoint</vt:lpstr>
      <vt:lpstr>Base de Beaumont </vt:lpstr>
      <vt:lpstr>Sélection nationale</vt:lpstr>
      <vt:lpstr>Nos masters à l’international</vt:lpstr>
      <vt:lpstr>Merci pour votre attention</vt:lpstr>
    </vt:vector>
  </TitlesOfParts>
  <Company>SNCF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2019</dc:title>
  <dc:creator>9204080K</dc:creator>
  <cp:lastModifiedBy>FAUVEAU Antoine (SNCF RESEAU / INFRALOG TRAVAUX ILE DE FRANCE / UP 151)</cp:lastModifiedBy>
  <cp:revision>57</cp:revision>
  <dcterms:created xsi:type="dcterms:W3CDTF">2019-10-23T11:53:01Z</dcterms:created>
  <dcterms:modified xsi:type="dcterms:W3CDTF">2023-10-27T15:06:31Z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1fae57f-39aa-426d-b6c6-8106e6cf37fc_Enabled">
    <vt:lpwstr>true</vt:lpwstr>
  </property>
  <property fmtid="{D5CDD505-2E9C-101B-9397-08002B2CF9AE}" pid="3" name="MSIP_Label_f1fae57f-39aa-426d-b6c6-8106e6cf37fc_SetDate">
    <vt:lpwstr>2021-10-08T12:55:40Z</vt:lpwstr>
  </property>
  <property fmtid="{D5CDD505-2E9C-101B-9397-08002B2CF9AE}" pid="4" name="MSIP_Label_f1fae57f-39aa-426d-b6c6-8106e6cf37fc_Method">
    <vt:lpwstr>Privileged</vt:lpwstr>
  </property>
  <property fmtid="{D5CDD505-2E9C-101B-9397-08002B2CF9AE}" pid="5" name="MSIP_Label_f1fae57f-39aa-426d-b6c6-8106e6cf37fc_Name">
    <vt:lpwstr>f1fae57f-39aa-426d-b6c6-8106e6cf37fc</vt:lpwstr>
  </property>
  <property fmtid="{D5CDD505-2E9C-101B-9397-08002B2CF9AE}" pid="6" name="MSIP_Label_f1fae57f-39aa-426d-b6c6-8106e6cf37fc_SiteId">
    <vt:lpwstr>4a7c8238-5799-4b16-9fc6-9ad8fce5a7d9</vt:lpwstr>
  </property>
  <property fmtid="{D5CDD505-2E9C-101B-9397-08002B2CF9AE}" pid="7" name="MSIP_Label_f1fae57f-39aa-426d-b6c6-8106e6cf37fc_ActionId">
    <vt:lpwstr>025959cd-d4b7-42c4-889a-7213a9dcf6c1</vt:lpwstr>
  </property>
  <property fmtid="{D5CDD505-2E9C-101B-9397-08002B2CF9AE}" pid="8" name="MSIP_Label_f1fae57f-39aa-426d-b6c6-8106e6cf37fc_ContentBits">
    <vt:lpwstr>0</vt:lpwstr>
  </property>
</Properties>
</file>