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662738" cy="983297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5050"/>
    <a:srgbClr val="00FF99"/>
    <a:srgbClr val="2AABA8"/>
    <a:srgbClr val="AAE600"/>
    <a:srgbClr val="33CCCC"/>
    <a:srgbClr val="DCFF79"/>
    <a:srgbClr val="CCFF33"/>
    <a:srgbClr val="CC99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 snapToObjects="1">
      <p:cViewPr varScale="1">
        <p:scale>
          <a:sx n="83" d="100"/>
          <a:sy n="83" d="100"/>
        </p:scale>
        <p:origin x="1752" y="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4795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686300"/>
            <a:ext cx="4887912" cy="444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76" tIns="44444" rIns="90476" bIns="444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de texte du masque</a:t>
            </a:r>
          </a:p>
          <a:p>
            <a:pPr lvl="1"/>
            <a:r>
              <a:rPr lang="fr-FR" noProof="0"/>
              <a:t>Second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307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51038" y="736600"/>
            <a:ext cx="2763837" cy="36845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177508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2822032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246393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788035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334482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81314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679405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9357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187183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061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8816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18311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de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de texte du masque</a:t>
            </a:r>
          </a:p>
          <a:p>
            <a:pPr lvl="1"/>
            <a:r>
              <a:rPr lang="fr-FR" altLang="fr-FR"/>
              <a:t>Second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84163" y="207963"/>
            <a:ext cx="34671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fr-FR" alt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BILAN DES LICENCES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444425" y="1638300"/>
            <a:ext cx="2634312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fr-FR" alt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Total licenciés</a:t>
            </a:r>
            <a:endParaRPr lang="fr-FR" alt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352550" y="2411413"/>
            <a:ext cx="5092700" cy="1813317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fr-FR" alt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La FFESSM Ile-de-France</a:t>
            </a:r>
            <a:br>
              <a:rPr lang="fr-FR" altLang="fr-FR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compte à son actif pour la  saison  22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fr-FR" alt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22482 Licences comme suit :       </a:t>
            </a:r>
            <a:br>
              <a:rPr lang="fr-FR" altLang="fr-FR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20467 adultes, 1418 jeunes et 597 enfants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fr-FR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Hommes 66,43% et Femmes 25,57%</a:t>
            </a:r>
            <a:br>
              <a:rPr lang="fr-FR" altLang="fr-FR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FR" altLang="fr-FR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 répartis dans 371 Clubs et 15 (S.C.A)</a:t>
            </a:r>
            <a:endParaRPr lang="fr-FR" alt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773238" y="4284663"/>
            <a:ext cx="3976687" cy="951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fr-FR" alt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Répartition par département</a:t>
            </a:r>
            <a:endParaRPr lang="fr-FR" alt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576388" y="5435600"/>
            <a:ext cx="5020964" cy="2521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fr-FR" altLang="fr-FR" sz="1400" b="1" dirty="0"/>
              <a:t>		</a:t>
            </a:r>
            <a:r>
              <a:rPr lang="fr-FR" alt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r>
              <a:rPr lang="fr-FR" alt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fr-FR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Adultes   Juniors	Enfants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fr-FR" alt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Paris		</a:t>
            </a:r>
            <a:r>
              <a:rPr lang="fr-FR" alt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3966</a:t>
            </a:r>
            <a:r>
              <a:rPr lang="fr-FR" alt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	  </a:t>
            </a:r>
            <a:r>
              <a:rPr lang="fr-FR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3396	   106	   45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fr-FR" alt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Seine et Marne	</a:t>
            </a:r>
            <a:r>
              <a:rPr lang="fr-FR" alt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2293</a:t>
            </a:r>
            <a:r>
              <a:rPr lang="fr-FR" alt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	  </a:t>
            </a:r>
            <a:r>
              <a:rPr lang="fr-FR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1966	   220	 107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fr-FR" alt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Yvelines		</a:t>
            </a:r>
            <a:r>
              <a:rPr lang="fr-FR" alt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3197</a:t>
            </a:r>
            <a:r>
              <a:rPr lang="fr-FR" alt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	  </a:t>
            </a:r>
            <a:r>
              <a:rPr lang="fr-FR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2882	   207	 108</a:t>
            </a:r>
            <a:r>
              <a:rPr lang="fr-FR" alt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fr-FR" alt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Essonne		</a:t>
            </a:r>
            <a:r>
              <a:rPr lang="fr-FR" alt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2974</a:t>
            </a:r>
            <a:r>
              <a:rPr lang="fr-FR" alt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	  </a:t>
            </a:r>
            <a:r>
              <a:rPr lang="fr-FR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2722	   187	   65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fr-FR" alt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Hauts de Seine	</a:t>
            </a:r>
            <a:r>
              <a:rPr lang="fr-FR" alt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4295</a:t>
            </a:r>
            <a:r>
              <a:rPr lang="fr-FR" alt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	  </a:t>
            </a:r>
            <a:r>
              <a:rPr lang="fr-FR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4003	   219	   73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fr-FR" alt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Seine Saint Denis	</a:t>
            </a:r>
            <a:r>
              <a:rPr lang="fr-FR" alt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1479</a:t>
            </a:r>
            <a:r>
              <a:rPr lang="fr-FR" alt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	  </a:t>
            </a:r>
            <a:r>
              <a:rPr lang="fr-FR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1361	   87	   31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fr-FR" alt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Val de Marne	</a:t>
            </a:r>
            <a:r>
              <a:rPr lang="fr-FR" alt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2229</a:t>
            </a:r>
            <a:r>
              <a:rPr lang="fr-FR" alt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	  </a:t>
            </a:r>
            <a:r>
              <a:rPr lang="fr-FR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2110	   97	   22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fr-FR" alt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Val d'Oise	</a:t>
            </a:r>
            <a:r>
              <a:rPr lang="fr-FR" alt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2468</a:t>
            </a:r>
            <a:r>
              <a:rPr lang="fr-FR" alt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	  </a:t>
            </a:r>
            <a:r>
              <a:rPr lang="fr-FR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2027	   295	 146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fr-FR" altLang="fr-FR" sz="1400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 rot="-5400000">
            <a:off x="-2463315" y="4914323"/>
            <a:ext cx="6312867" cy="643766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txBody>
          <a:bodyPr wrap="square" lIns="90488" tIns="44450" rIns="90488" bIns="44450" anchor="ctr">
            <a:spAutoFit/>
          </a:bodyPr>
          <a:lstStyle>
            <a:lvl1pPr defTabSz="762000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SzTx/>
              <a:buFontTx/>
              <a:buNone/>
            </a:pPr>
            <a:r>
              <a:rPr lang="fr-FR" altLang="fr-FR" sz="3600" b="1" dirty="0">
                <a:solidFill>
                  <a:schemeClr val="bg1"/>
                </a:solidFill>
              </a:rPr>
              <a:t>           Saison 2021 – 2022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5363326E-3A91-4C77-8211-7B798868A9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152" y="249462"/>
            <a:ext cx="1425177" cy="1566862"/>
          </a:xfrm>
          <a:prstGeom prst="rect">
            <a:avLst/>
          </a:prstGeom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Guy MICHEL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Guy MICHE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uy MICH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uy MICHE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uy MICHE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uy MICHE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uy MICHE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uy MICHE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uy MICHE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14453</TotalTime>
  <Pages>1</Pages>
  <Words>179</Words>
  <Application>Microsoft Office PowerPoint</Application>
  <PresentationFormat>Affichage à l'écran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Guy MICHEL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Aucun titre de diapositive</dc:title>
  <dc:creator>Service Méthodes</dc:creator>
  <cp:lastModifiedBy>Marie</cp:lastModifiedBy>
  <cp:revision>73</cp:revision>
  <cp:lastPrinted>2001-02-08T15:35:26Z</cp:lastPrinted>
  <dcterms:created xsi:type="dcterms:W3CDTF">1999-12-27T18:07:20Z</dcterms:created>
  <dcterms:modified xsi:type="dcterms:W3CDTF">2022-12-12T16:08:33Z</dcterms:modified>
</cp:coreProperties>
</file>