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662738" cy="98329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ABA8"/>
    <a:srgbClr val="33CCCC"/>
    <a:srgbClr val="AAE600"/>
    <a:srgbClr val="DCFF79"/>
    <a:srgbClr val="CCFF33"/>
    <a:srgbClr val="CC99FF"/>
    <a:srgbClr val="CCCCFF"/>
    <a:srgbClr val="00FF99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 snapToObjects="1">
      <p:cViewPr varScale="1">
        <p:scale>
          <a:sx n="86" d="100"/>
          <a:sy n="86" d="100"/>
        </p:scale>
        <p:origin x="804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795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686300"/>
            <a:ext cx="4887912" cy="444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76" tIns="44444" rIns="90476" bIns="44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de texte du masque</a:t>
            </a:r>
          </a:p>
          <a:p>
            <a:pPr lvl="1"/>
            <a:r>
              <a:rPr lang="fr-FR" noProof="0"/>
              <a:t>Second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51038" y="736600"/>
            <a:ext cx="2763837" cy="3684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77508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82203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639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8803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3448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81314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7940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9357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187183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61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881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1831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de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de texte du masque</a:t>
            </a:r>
          </a:p>
          <a:p>
            <a:pPr lvl="1"/>
            <a:r>
              <a:rPr lang="fr-FR" altLang="fr-FR"/>
              <a:t>Second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4163" y="207963"/>
            <a:ext cx="34671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BILAN DES LICENCES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44425" y="1638300"/>
            <a:ext cx="2634312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Total licenciés</a:t>
            </a:r>
            <a:endParaRPr lang="fr-FR" alt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52550" y="2411413"/>
            <a:ext cx="5092700" cy="181331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La FFESSM Ile-de-France</a:t>
            </a:r>
            <a:b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compte à son actif pour la  saison  18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25684 Licences comme suit :       </a:t>
            </a:r>
            <a:b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22951 adultes, 1804 jeunes et 929 enfants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17288 Hommes 67,31% et 8396 Femmes 32,69%</a:t>
            </a:r>
            <a:b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répartis dans 377 Clubs et 15 (S.C.A)</a:t>
            </a:r>
            <a:endParaRPr lang="fr-FR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773238" y="4284663"/>
            <a:ext cx="3976687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fr-FR" alt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Répartition par département</a:t>
            </a: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76388" y="5435600"/>
            <a:ext cx="5020964" cy="252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/>
              <a:t>	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Adultes   Juniors	Enfants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Paris	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3877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3681	   129	   67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Seine et Marne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2722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2304	   268	 150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Yvelines	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3589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3144	   302	 143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Essonne	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3562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3162	   237	 163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Hauts de Seine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4802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4384	   299	 119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Seine Saint Denis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1734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1558	   130	   46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Val de Marne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2719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2570	   122	   27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Val d'Oise	</a:t>
            </a:r>
            <a:r>
              <a:rPr lang="fr-FR" alt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2679</a:t>
            </a:r>
            <a:r>
              <a:rPr lang="fr-FR" alt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fr-FR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2148	   317	</a:t>
            </a:r>
            <a:r>
              <a:rPr lang="fr-FR" altLang="fr-FR" sz="1400">
                <a:latin typeface="Arial" panose="020B0604020202020204" pitchFamily="34" charset="0"/>
                <a:cs typeface="Arial" panose="020B0604020202020204" pitchFamily="34" charset="0"/>
              </a:rPr>
              <a:t> 214</a:t>
            </a:r>
            <a:endParaRPr lang="fr-FR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SzTx/>
              <a:buFontTx/>
              <a:buNone/>
            </a:pPr>
            <a:endParaRPr lang="fr-FR" altLang="fr-FR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 rot="-5400000">
            <a:off x="-2463315" y="5030303"/>
            <a:ext cx="6312867" cy="6432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lIns="90488" tIns="44450" rIns="90488" bIns="44450" anchor="ctr">
            <a:spAutoFit/>
          </a:bodyPr>
          <a:lstStyle>
            <a:lvl1pPr defTabSz="7620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76200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7620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7620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7620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FR" altLang="fr-FR" sz="3600" b="1" dirty="0">
                <a:solidFill>
                  <a:schemeClr val="bg1"/>
                </a:solidFill>
              </a:rPr>
              <a:t>           Saison 2017-2018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363326E-3A91-4C77-8211-7B798868A9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249462"/>
            <a:ext cx="1425177" cy="1566862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Guy MICHE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Guy MICHE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uy MICH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uy MICH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uy MICH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14411</TotalTime>
  <Pages>1</Pages>
  <Words>14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Guy MICHEL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Service Méthodes</dc:creator>
  <cp:lastModifiedBy>Marie</cp:lastModifiedBy>
  <cp:revision>63</cp:revision>
  <cp:lastPrinted>2001-02-08T15:35:26Z</cp:lastPrinted>
  <dcterms:created xsi:type="dcterms:W3CDTF">1999-12-27T18:07:20Z</dcterms:created>
  <dcterms:modified xsi:type="dcterms:W3CDTF">2018-10-01T09:06:44Z</dcterms:modified>
</cp:coreProperties>
</file>